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6" userDrawn="1">
          <p15:clr>
            <a:srgbClr val="A4A3A4"/>
          </p15:clr>
        </p15:guide>
        <p15:guide id="4" pos="7464" userDrawn="1">
          <p15:clr>
            <a:srgbClr val="A4A3A4"/>
          </p15:clr>
        </p15:guide>
        <p15:guide id="5" orient="horz" pos="264" userDrawn="1">
          <p15:clr>
            <a:srgbClr val="A4A3A4"/>
          </p15:clr>
        </p15:guide>
        <p15:guide id="6" orient="horz" pos="672" userDrawn="1">
          <p15:clr>
            <a:srgbClr val="A4A3A4"/>
          </p15:clr>
        </p15:guide>
        <p15:guide id="7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C68"/>
    <a:srgbClr val="F3F0D1"/>
    <a:srgbClr val="6E7DA2"/>
    <a:srgbClr val="DB9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06" y="102"/>
      </p:cViewPr>
      <p:guideLst>
        <p:guide orient="horz" pos="4008"/>
        <p:guide pos="3840"/>
        <p:guide pos="216"/>
        <p:guide pos="7464"/>
        <p:guide orient="horz" pos="264"/>
        <p:guide orient="horz" pos="672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54-460D-B198-39A813A770E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154-460D-B198-39A813A770E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54-460D-B198-39A813A770E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154-460D-B198-39A813A770E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4-460D-B198-39A813A7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9A089-0D05-4BC7-A7E9-97A729B4448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2932F-6AFB-49BF-9201-D2E09C1EC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424A-1EB2-40C7-9216-887CCCFEF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C9C47-15DC-48C7-85DA-56BB4875E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0530-2506-45D4-BFCB-4C06BC46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A355-445E-4E70-8198-A0D0C268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DE5B7-894C-485A-92E8-7F98BF9B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66D8-2656-40E9-976E-83987D77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4FA28-DE0B-4957-8B57-19DB6D9F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F503-79DB-4277-A983-494AC720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15B-07BE-4644-9BBE-5931CA5D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F1E1-247F-42AE-BE5A-3F8D3D7D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9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BE30-4486-4DEE-B4F0-AABAC7957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648FA-B583-49C5-BB54-01F15C777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8E63-D156-45FC-8341-01D3DB79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31081-729D-4B56-A258-05D431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DA0E-F4EF-4D46-B94E-6AE2E6FC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9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5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72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9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4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1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8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9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F62C-D57D-4BA8-9F3C-2FEB4EA9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BA25-3766-4C2F-B160-D397EB2C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40265-F0B9-4040-89B7-AE9A89B7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8D03E-966F-43C2-9C12-0CFF0EA8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F0BE5-FC0F-4398-8008-E40ACEE6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29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4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58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0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EC8B-48BE-4E60-8C23-639DAD9A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E7393-4969-479D-AF85-CF241C57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4082E-5AB2-4FB8-AA15-75015A1D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22F0B-0DA4-45C0-875A-D6160C74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BE8F-4FA0-4E8B-9C66-8F0B07CB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1E9-1FD5-4937-A5D4-F2B2D0AE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A1C5-2AAE-4B86-8633-C2D03EB6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6A273-A150-49B9-8291-98FE66CD6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A4F2D-2DB8-4BD5-AC15-21B12675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24798-EABD-4097-BA84-9A6E03E8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F55B0-0D83-4E54-AAA7-1556AB82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4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496A-B984-40F1-A26B-85D80D58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5C258-F3A0-4947-9269-2A648C583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A582C-85DC-4188-B197-DD1CEF3F5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84EBD-AA51-40B6-8FAB-D40DA3188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BD2A2-0BE4-41A6-98B9-4CC25F37B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EBFAF-47B0-4A40-9A08-45B59FF6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57369-DDA7-4F88-88DC-BBC72EFB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2125A-04C4-41AF-954F-CC3B55B5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E271-85AD-4F5F-9194-8617E1F2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AE9DE-C9C7-46FA-9D5B-6A203EF2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C1A5-5867-48E8-82D3-84E431EB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B358-8A71-4148-B30A-71C0719E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EFFF56-F296-450B-8E5E-11B4147F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1E679-B3BF-4E2A-AD0F-8FAB5FE7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9BAFD-F484-49C6-A4CA-6422C6D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9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32D-A0D9-4F32-A04B-A7F7FEFC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DA56-B358-4EF1-B4A4-8DD9CF55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7A13F-191D-4641-A029-C57E894B0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FE2E8-C9A2-44E1-B975-04B032F5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FBEE9-CB80-4C13-AD07-A0B3BB53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3988-0AD4-4C59-A4BA-2E69381A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6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4A2F-304E-44A2-861D-4F4ABE0E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DED2-9E49-4897-BB13-339538F89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9154B-9928-4209-B079-D8449F776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22EF8-E33B-403C-824E-AA40EB1A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F1766-B52E-4CE6-A047-5CAA8F7F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0DF44-92CD-48D6-B95D-977A58E8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5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B764D-78BB-4298-B2A9-A96B26E1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9AF1B-5E9C-4793-998A-47F50BE54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C2FB-7C09-46DA-B79A-C79B6E3C7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18972-E2FF-411F-B9C9-8B5AF0133B1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6D0E0-327E-4E79-BC65-F6298F933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A3033-D367-425C-A7AB-9F1535F9C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DEEC5-F9E2-4E0F-8F90-399B55F64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3383-EE07-4969-9B07-761D27C57D1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5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B37E4DF-6F57-481C-8152-AF62DD28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57" b="4757"/>
          <a:stretch/>
        </p:blipFill>
        <p:spPr>
          <a:xfrm>
            <a:off x="0" y="0"/>
            <a:ext cx="12192000" cy="6857972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A974497-7327-4D8E-9DBF-539B8D341029}"/>
              </a:ext>
            </a:extLst>
          </p:cNvPr>
          <p:cNvSpPr/>
          <p:nvPr/>
        </p:nvSpPr>
        <p:spPr>
          <a:xfrm>
            <a:off x="3149600" y="0"/>
            <a:ext cx="5892800" cy="4762501"/>
          </a:xfrm>
          <a:prstGeom prst="round2SameRect">
            <a:avLst>
              <a:gd name="adj1" fmla="val 0"/>
              <a:gd name="adj2" fmla="val 21818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078AF-0F32-403C-84DA-06A2CCEB3A57}"/>
              </a:ext>
            </a:extLst>
          </p:cNvPr>
          <p:cNvSpPr txBox="1"/>
          <p:nvPr/>
        </p:nvSpPr>
        <p:spPr>
          <a:xfrm>
            <a:off x="3149600" y="2813451"/>
            <a:ext cx="589280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E5C00-69BB-40A4-850C-63230C8B901F}"/>
              </a:ext>
            </a:extLst>
          </p:cNvPr>
          <p:cNvSpPr/>
          <p:nvPr/>
        </p:nvSpPr>
        <p:spPr>
          <a:xfrm>
            <a:off x="0" y="5626866"/>
            <a:ext cx="12192000" cy="123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E83C2F-06D3-456B-90DA-F6623A78A343}"/>
              </a:ext>
            </a:extLst>
          </p:cNvPr>
          <p:cNvSpPr/>
          <p:nvPr/>
        </p:nvSpPr>
        <p:spPr>
          <a:xfrm>
            <a:off x="5651500" y="4330686"/>
            <a:ext cx="889000" cy="889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4404">
            <a:extLst>
              <a:ext uri="{FF2B5EF4-FFF2-40B4-BE49-F238E27FC236}">
                <a16:creationId xmlns:a16="http://schemas.microsoft.com/office/drawing/2014/main" id="{83382779-0286-40AF-A5F2-954311265126}"/>
              </a:ext>
            </a:extLst>
          </p:cNvPr>
          <p:cNvSpPr>
            <a:spLocks noEditPoints="1"/>
          </p:cNvSpPr>
          <p:nvPr/>
        </p:nvSpPr>
        <p:spPr bwMode="auto">
          <a:xfrm>
            <a:off x="5992019" y="4633105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724644-F5B3-4DBC-964A-44E4D7FC2381}"/>
              </a:ext>
            </a:extLst>
          </p:cNvPr>
          <p:cNvCxnSpPr>
            <a:cxnSpLocks/>
          </p:cNvCxnSpPr>
          <p:nvPr/>
        </p:nvCxnSpPr>
        <p:spPr>
          <a:xfrm>
            <a:off x="0" y="562686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AE239-28EE-42E2-8D78-6EA133DB0E34}"/>
              </a:ext>
            </a:extLst>
          </p:cNvPr>
          <p:cNvGrpSpPr/>
          <p:nvPr/>
        </p:nvGrpSpPr>
        <p:grpSpPr>
          <a:xfrm>
            <a:off x="5625690" y="284563"/>
            <a:ext cx="940620" cy="269074"/>
            <a:chOff x="4103688" y="-2378075"/>
            <a:chExt cx="1309687" cy="3746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254">
              <a:extLst>
                <a:ext uri="{FF2B5EF4-FFF2-40B4-BE49-F238E27FC236}">
                  <a16:creationId xmlns:a16="http://schemas.microsoft.com/office/drawing/2014/main" id="{442F5D91-A11F-4F5F-970F-DAC69E3B3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5">
              <a:extLst>
                <a:ext uri="{FF2B5EF4-FFF2-40B4-BE49-F238E27FC236}">
                  <a16:creationId xmlns:a16="http://schemas.microsoft.com/office/drawing/2014/main" id="{0336E1B4-B08C-4C45-8AD8-8188BE378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56">
              <a:extLst>
                <a:ext uri="{FF2B5EF4-FFF2-40B4-BE49-F238E27FC236}">
                  <a16:creationId xmlns:a16="http://schemas.microsoft.com/office/drawing/2014/main" id="{CFCA5A4C-31E0-4017-AD99-A6DA7FEA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57">
              <a:extLst>
                <a:ext uri="{FF2B5EF4-FFF2-40B4-BE49-F238E27FC236}">
                  <a16:creationId xmlns:a16="http://schemas.microsoft.com/office/drawing/2014/main" id="{BA777A48-F87E-4FD5-9834-70E9607540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58">
              <a:extLst>
                <a:ext uri="{FF2B5EF4-FFF2-40B4-BE49-F238E27FC236}">
                  <a16:creationId xmlns:a16="http://schemas.microsoft.com/office/drawing/2014/main" id="{793D2CEE-1641-4746-863F-677BB4C394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59">
              <a:extLst>
                <a:ext uri="{FF2B5EF4-FFF2-40B4-BE49-F238E27FC236}">
                  <a16:creationId xmlns:a16="http://schemas.microsoft.com/office/drawing/2014/main" id="{BE3AD0B4-79B9-4CE8-809C-14F99C4F7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60">
              <a:extLst>
                <a:ext uri="{FF2B5EF4-FFF2-40B4-BE49-F238E27FC236}">
                  <a16:creationId xmlns:a16="http://schemas.microsoft.com/office/drawing/2014/main" id="{6AF16347-D491-44EA-B29B-CEC2B8867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61">
              <a:extLst>
                <a:ext uri="{FF2B5EF4-FFF2-40B4-BE49-F238E27FC236}">
                  <a16:creationId xmlns:a16="http://schemas.microsoft.com/office/drawing/2014/main" id="{7B4AB99A-446C-41E8-92D9-836800216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62">
              <a:extLst>
                <a:ext uri="{FF2B5EF4-FFF2-40B4-BE49-F238E27FC236}">
                  <a16:creationId xmlns:a16="http://schemas.microsoft.com/office/drawing/2014/main" id="{FFC0E58A-BDE2-4F47-82EE-50B72E6D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0AF3BAA-0F0C-43F5-B830-4B3966BB90FF}"/>
              </a:ext>
            </a:extLst>
          </p:cNvPr>
          <p:cNvSpPr txBox="1"/>
          <p:nvPr/>
        </p:nvSpPr>
        <p:spPr>
          <a:xfrm>
            <a:off x="838200" y="5868607"/>
            <a:ext cx="10515600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pulvinar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lacinia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vel,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placerat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D1A752-A450-4433-A084-F89D262AE789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1AC24E-181F-4BAD-AA1F-055B6114A859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861749-7874-47BC-88E7-45AC6BDAE68C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C7DDAB-5B43-4B6C-B62D-9D3F88C688CC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9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E367C6-E97E-4C98-B860-7D2E0040B58B}"/>
              </a:ext>
            </a:extLst>
          </p:cNvPr>
          <p:cNvSpPr/>
          <p:nvPr/>
        </p:nvSpPr>
        <p:spPr>
          <a:xfrm>
            <a:off x="5815238" y="1166982"/>
            <a:ext cx="5957258" cy="6155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9BCAAD-BB9C-40CE-8CE6-8B2C57444EC1}"/>
              </a:ext>
            </a:extLst>
          </p:cNvPr>
          <p:cNvSpPr/>
          <p:nvPr/>
        </p:nvSpPr>
        <p:spPr>
          <a:xfrm>
            <a:off x="5815238" y="1913646"/>
            <a:ext cx="5957258" cy="61555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010B0-9A5C-455F-B7F3-03D616A16A03}"/>
              </a:ext>
            </a:extLst>
          </p:cNvPr>
          <p:cNvSpPr/>
          <p:nvPr/>
        </p:nvSpPr>
        <p:spPr>
          <a:xfrm>
            <a:off x="5815238" y="2660310"/>
            <a:ext cx="5957258" cy="6155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B5E03-495A-44A9-8C36-B0B646A3A0E6}"/>
              </a:ext>
            </a:extLst>
          </p:cNvPr>
          <p:cNvSpPr/>
          <p:nvPr/>
        </p:nvSpPr>
        <p:spPr>
          <a:xfrm>
            <a:off x="5815238" y="3406974"/>
            <a:ext cx="5957258" cy="6155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964EC9-390C-4571-98CD-3059E524EF70}"/>
              </a:ext>
            </a:extLst>
          </p:cNvPr>
          <p:cNvSpPr/>
          <p:nvPr/>
        </p:nvSpPr>
        <p:spPr>
          <a:xfrm>
            <a:off x="5815238" y="4153638"/>
            <a:ext cx="5957258" cy="61555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20C223-1433-4FC5-8963-15FA3D26D47F}"/>
              </a:ext>
            </a:extLst>
          </p:cNvPr>
          <p:cNvSpPr/>
          <p:nvPr/>
        </p:nvSpPr>
        <p:spPr>
          <a:xfrm>
            <a:off x="5815238" y="4900302"/>
            <a:ext cx="5957258" cy="6155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5F0AB02-7569-4828-83A0-BCD4C1EAE2D2}"/>
              </a:ext>
            </a:extLst>
          </p:cNvPr>
          <p:cNvSpPr/>
          <p:nvPr/>
        </p:nvSpPr>
        <p:spPr>
          <a:xfrm>
            <a:off x="5815238" y="5646966"/>
            <a:ext cx="5957258" cy="6155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10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2C93009-9497-44D5-94F4-1915A099B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672" y="1189008"/>
            <a:ext cx="4922784" cy="5013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D5D289-9F3E-465D-91B8-7CF8BF5629CB}"/>
              </a:ext>
            </a:extLst>
          </p:cNvPr>
          <p:cNvSpPr/>
          <p:nvPr/>
        </p:nvSpPr>
        <p:spPr>
          <a:xfrm>
            <a:off x="5702060" y="1066800"/>
            <a:ext cx="393940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8B15C6-87AA-4633-BF98-56D417234C84}"/>
              </a:ext>
            </a:extLst>
          </p:cNvPr>
          <p:cNvSpPr/>
          <p:nvPr/>
        </p:nvSpPr>
        <p:spPr>
          <a:xfrm>
            <a:off x="11207918" y="1208857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44F93D-EECB-4FDE-A1E1-373E1A3C2595}"/>
              </a:ext>
            </a:extLst>
          </p:cNvPr>
          <p:cNvSpPr/>
          <p:nvPr/>
        </p:nvSpPr>
        <p:spPr>
          <a:xfrm>
            <a:off x="11207918" y="1957488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9D6993-3735-4999-9F08-3A59DECFC1C0}"/>
              </a:ext>
            </a:extLst>
          </p:cNvPr>
          <p:cNvSpPr/>
          <p:nvPr/>
        </p:nvSpPr>
        <p:spPr>
          <a:xfrm>
            <a:off x="11207918" y="2704152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341F8-F6AE-4EA9-A065-308BFF140B86}"/>
              </a:ext>
            </a:extLst>
          </p:cNvPr>
          <p:cNvSpPr/>
          <p:nvPr/>
        </p:nvSpPr>
        <p:spPr>
          <a:xfrm>
            <a:off x="11207918" y="3450816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ED515F-EB0A-4D43-BDA1-022B3D28FE6B}"/>
              </a:ext>
            </a:extLst>
          </p:cNvPr>
          <p:cNvSpPr/>
          <p:nvPr/>
        </p:nvSpPr>
        <p:spPr>
          <a:xfrm>
            <a:off x="11207918" y="4197480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2A1B77-18E1-4AE8-A6E4-75CDD6C7F641}"/>
              </a:ext>
            </a:extLst>
          </p:cNvPr>
          <p:cNvSpPr/>
          <p:nvPr/>
        </p:nvSpPr>
        <p:spPr>
          <a:xfrm>
            <a:off x="11207918" y="4944144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137A79-EEFA-4EF1-9231-3B71CEC52DFD}"/>
              </a:ext>
            </a:extLst>
          </p:cNvPr>
          <p:cNvSpPr/>
          <p:nvPr/>
        </p:nvSpPr>
        <p:spPr>
          <a:xfrm>
            <a:off x="11207918" y="5690808"/>
            <a:ext cx="527868" cy="527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2502ECC-C1A3-4599-8A09-13D32C911664}"/>
              </a:ext>
            </a:extLst>
          </p:cNvPr>
          <p:cNvSpPr/>
          <p:nvPr/>
        </p:nvSpPr>
        <p:spPr>
          <a:xfrm rot="16200000">
            <a:off x="2532239" y="2982966"/>
            <a:ext cx="1263650" cy="16181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EA5A181-AAE1-4325-A6B2-740C2CAA2886}"/>
              </a:ext>
            </a:extLst>
          </p:cNvPr>
          <p:cNvSpPr/>
          <p:nvPr/>
        </p:nvSpPr>
        <p:spPr>
          <a:xfrm>
            <a:off x="3157679" y="3610862"/>
            <a:ext cx="896395" cy="16181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2AA61-8AC4-4504-9D04-3099CF290734}"/>
              </a:ext>
            </a:extLst>
          </p:cNvPr>
          <p:cNvSpPr/>
          <p:nvPr/>
        </p:nvSpPr>
        <p:spPr>
          <a:xfrm>
            <a:off x="3030714" y="3562350"/>
            <a:ext cx="266700" cy="2667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F21ED0-87CD-4CC6-A2A2-66EBD42F4516}"/>
              </a:ext>
            </a:extLst>
          </p:cNvPr>
          <p:cNvSpPr txBox="1"/>
          <p:nvPr/>
        </p:nvSpPr>
        <p:spPr>
          <a:xfrm>
            <a:off x="7286625" y="1257347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BF4CC-3612-4DC3-9952-824C85ABCCD5}"/>
              </a:ext>
            </a:extLst>
          </p:cNvPr>
          <p:cNvSpPr txBox="1"/>
          <p:nvPr/>
        </p:nvSpPr>
        <p:spPr>
          <a:xfrm>
            <a:off x="7286625" y="2005979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626F85-6212-413C-BBD2-272D3FEFA56F}"/>
              </a:ext>
            </a:extLst>
          </p:cNvPr>
          <p:cNvSpPr txBox="1"/>
          <p:nvPr/>
        </p:nvSpPr>
        <p:spPr>
          <a:xfrm>
            <a:off x="7286625" y="2752643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B5F2EC-CB0C-4F2A-A29A-9E3970EBBA96}"/>
              </a:ext>
            </a:extLst>
          </p:cNvPr>
          <p:cNvSpPr txBox="1"/>
          <p:nvPr/>
        </p:nvSpPr>
        <p:spPr>
          <a:xfrm>
            <a:off x="7286625" y="3499307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2C9C91-AD80-4622-A428-E9370935C46A}"/>
              </a:ext>
            </a:extLst>
          </p:cNvPr>
          <p:cNvSpPr txBox="1"/>
          <p:nvPr/>
        </p:nvSpPr>
        <p:spPr>
          <a:xfrm>
            <a:off x="7286625" y="4245971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BA4D2C-C5F0-4884-A764-B2ADF34E4093}"/>
              </a:ext>
            </a:extLst>
          </p:cNvPr>
          <p:cNvSpPr txBox="1"/>
          <p:nvPr/>
        </p:nvSpPr>
        <p:spPr>
          <a:xfrm>
            <a:off x="7286625" y="4992635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DA8B5C-43C3-4D0C-A827-DF03C2485A03}"/>
              </a:ext>
            </a:extLst>
          </p:cNvPr>
          <p:cNvSpPr txBox="1"/>
          <p:nvPr/>
        </p:nvSpPr>
        <p:spPr>
          <a:xfrm>
            <a:off x="7286625" y="5739299"/>
            <a:ext cx="37623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FB390D-3082-476E-8B14-0B6194792188}"/>
              </a:ext>
            </a:extLst>
          </p:cNvPr>
          <p:cNvSpPr txBox="1"/>
          <p:nvPr/>
        </p:nvSpPr>
        <p:spPr>
          <a:xfrm>
            <a:off x="6219826" y="1318902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12:00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C4E219-5F60-4959-93A6-FC4F2777D526}"/>
              </a:ext>
            </a:extLst>
          </p:cNvPr>
          <p:cNvSpPr txBox="1"/>
          <p:nvPr/>
        </p:nvSpPr>
        <p:spPr>
          <a:xfrm>
            <a:off x="6219826" y="2067534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01:00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AA35D3-6758-4E56-9B9A-23107DC1164B}"/>
              </a:ext>
            </a:extLst>
          </p:cNvPr>
          <p:cNvSpPr txBox="1"/>
          <p:nvPr/>
        </p:nvSpPr>
        <p:spPr>
          <a:xfrm>
            <a:off x="6219826" y="2814198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04:30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1FC3AB-6946-4E62-8E38-AC5C5038C0DB}"/>
              </a:ext>
            </a:extLst>
          </p:cNvPr>
          <p:cNvSpPr txBox="1"/>
          <p:nvPr/>
        </p:nvSpPr>
        <p:spPr>
          <a:xfrm>
            <a:off x="6219826" y="3560862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05:30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579098-250A-4A0C-99E6-D1C70193B92E}"/>
              </a:ext>
            </a:extLst>
          </p:cNvPr>
          <p:cNvSpPr txBox="1"/>
          <p:nvPr/>
        </p:nvSpPr>
        <p:spPr>
          <a:xfrm>
            <a:off x="6219826" y="4307526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06:15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B7C57C-4CC0-41D6-B7F3-3FC68764C91C}"/>
              </a:ext>
            </a:extLst>
          </p:cNvPr>
          <p:cNvSpPr txBox="1"/>
          <p:nvPr/>
        </p:nvSpPr>
        <p:spPr>
          <a:xfrm>
            <a:off x="6219826" y="5054189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08:00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C89052-08DB-4CFD-ABA5-49D2201B7A98}"/>
              </a:ext>
            </a:extLst>
          </p:cNvPr>
          <p:cNvSpPr txBox="1"/>
          <p:nvPr/>
        </p:nvSpPr>
        <p:spPr>
          <a:xfrm>
            <a:off x="6219826" y="5800854"/>
            <a:ext cx="9078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11:00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F82022-3C65-4FFD-95AB-00FE54B9ABAE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FF7AA1-DED1-4F02-808E-D7A1B7B032AE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018A18-12A7-48E5-B17F-B95B1A5BC022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435F673-ED78-4D90-82A5-E36C0E460B94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98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11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EABD8-9D9D-43DD-AF13-9C7AA5C3DAD7}"/>
              </a:ext>
            </a:extLst>
          </p:cNvPr>
          <p:cNvSpPr/>
          <p:nvPr/>
        </p:nvSpPr>
        <p:spPr>
          <a:xfrm>
            <a:off x="552450" y="2393950"/>
            <a:ext cx="3028950" cy="3775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47CD08-65C9-46AA-AB19-C9826F9460A5}"/>
              </a:ext>
            </a:extLst>
          </p:cNvPr>
          <p:cNvSpPr/>
          <p:nvPr/>
        </p:nvSpPr>
        <p:spPr>
          <a:xfrm>
            <a:off x="4581525" y="2393950"/>
            <a:ext cx="3028950" cy="377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663432-8E67-4E6F-8D40-75996FCE5313}"/>
              </a:ext>
            </a:extLst>
          </p:cNvPr>
          <p:cNvSpPr/>
          <p:nvPr/>
        </p:nvSpPr>
        <p:spPr>
          <a:xfrm>
            <a:off x="8610600" y="2393950"/>
            <a:ext cx="3028950" cy="377507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1D3A9AAA-0A0C-44BC-AA12-1B48922EC9C6}"/>
              </a:ext>
            </a:extLst>
          </p:cNvPr>
          <p:cNvSpPr/>
          <p:nvPr/>
        </p:nvSpPr>
        <p:spPr>
          <a:xfrm>
            <a:off x="552450" y="1222375"/>
            <a:ext cx="3028950" cy="1047750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01:15:55</a:t>
            </a:r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5E1EAA0D-0B7C-45BA-9226-65C2235DBECD}"/>
              </a:ext>
            </a:extLst>
          </p:cNvPr>
          <p:cNvSpPr/>
          <p:nvPr/>
        </p:nvSpPr>
        <p:spPr>
          <a:xfrm>
            <a:off x="4581525" y="1222375"/>
            <a:ext cx="3028950" cy="1047750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02:30:10</a:t>
            </a:r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A5B6D196-2977-4DA9-B3B2-8A4C3A620428}"/>
              </a:ext>
            </a:extLst>
          </p:cNvPr>
          <p:cNvSpPr/>
          <p:nvPr/>
        </p:nvSpPr>
        <p:spPr>
          <a:xfrm>
            <a:off x="8610600" y="1222375"/>
            <a:ext cx="3028950" cy="1047750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00:15:30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E12E60-6B56-4D78-9CF6-68DA809B1D9F}"/>
              </a:ext>
            </a:extLst>
          </p:cNvPr>
          <p:cNvSpPr/>
          <p:nvPr/>
        </p:nvSpPr>
        <p:spPr>
          <a:xfrm>
            <a:off x="1643062" y="2517775"/>
            <a:ext cx="847725" cy="8477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7523197-A9E8-4B2C-8CE1-D8D8DA5076E5}"/>
              </a:ext>
            </a:extLst>
          </p:cNvPr>
          <p:cNvSpPr/>
          <p:nvPr/>
        </p:nvSpPr>
        <p:spPr>
          <a:xfrm>
            <a:off x="5672137" y="2517775"/>
            <a:ext cx="847725" cy="8477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EEB9A46-CC0F-407E-8ECC-F6421FA83005}"/>
              </a:ext>
            </a:extLst>
          </p:cNvPr>
          <p:cNvSpPr/>
          <p:nvPr/>
        </p:nvSpPr>
        <p:spPr>
          <a:xfrm>
            <a:off x="9701213" y="2517775"/>
            <a:ext cx="847725" cy="8477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2789">
            <a:extLst>
              <a:ext uri="{FF2B5EF4-FFF2-40B4-BE49-F238E27FC236}">
                <a16:creationId xmlns:a16="http://schemas.microsoft.com/office/drawing/2014/main" id="{317B77B7-5E87-4C38-9E4B-2105D6A8E7C1}"/>
              </a:ext>
            </a:extLst>
          </p:cNvPr>
          <p:cNvSpPr>
            <a:spLocks noEditPoints="1"/>
          </p:cNvSpPr>
          <p:nvPr/>
        </p:nvSpPr>
        <p:spPr bwMode="auto">
          <a:xfrm>
            <a:off x="1962149" y="2797968"/>
            <a:ext cx="209550" cy="287338"/>
          </a:xfrm>
          <a:custGeom>
            <a:avLst/>
            <a:gdLst>
              <a:gd name="T0" fmla="*/ 433 w 528"/>
              <a:gd name="T1" fmla="*/ 601 h 722"/>
              <a:gd name="T2" fmla="*/ 505 w 528"/>
              <a:gd name="T3" fmla="*/ 553 h 722"/>
              <a:gd name="T4" fmla="*/ 481 w 528"/>
              <a:gd name="T5" fmla="*/ 697 h 722"/>
              <a:gd name="T6" fmla="*/ 433 w 528"/>
              <a:gd name="T7" fmla="*/ 673 h 722"/>
              <a:gd name="T8" fmla="*/ 481 w 528"/>
              <a:gd name="T9" fmla="*/ 697 h 722"/>
              <a:gd name="T10" fmla="*/ 409 w 528"/>
              <a:gd name="T11" fmla="*/ 313 h 722"/>
              <a:gd name="T12" fmla="*/ 493 w 528"/>
              <a:gd name="T13" fmla="*/ 481 h 722"/>
              <a:gd name="T14" fmla="*/ 72 w 528"/>
              <a:gd name="T15" fmla="*/ 217 h 722"/>
              <a:gd name="T16" fmla="*/ 457 w 528"/>
              <a:gd name="T17" fmla="*/ 145 h 722"/>
              <a:gd name="T18" fmla="*/ 72 w 528"/>
              <a:gd name="T19" fmla="*/ 217 h 722"/>
              <a:gd name="T20" fmla="*/ 187 w 528"/>
              <a:gd name="T21" fmla="*/ 601 h 722"/>
              <a:gd name="T22" fmla="*/ 382 w 528"/>
              <a:gd name="T23" fmla="*/ 661 h 722"/>
              <a:gd name="T24" fmla="*/ 12 w 528"/>
              <a:gd name="T25" fmla="*/ 481 h 722"/>
              <a:gd name="T26" fmla="*/ 313 w 528"/>
              <a:gd name="T27" fmla="*/ 289 h 722"/>
              <a:gd name="T28" fmla="*/ 12 w 528"/>
              <a:gd name="T29" fmla="*/ 481 h 722"/>
              <a:gd name="T30" fmla="*/ 24 w 528"/>
              <a:gd name="T31" fmla="*/ 601 h 722"/>
              <a:gd name="T32" fmla="*/ 97 w 528"/>
              <a:gd name="T33" fmla="*/ 553 h 722"/>
              <a:gd name="T34" fmla="*/ 97 w 528"/>
              <a:gd name="T35" fmla="*/ 697 h 722"/>
              <a:gd name="T36" fmla="*/ 49 w 528"/>
              <a:gd name="T37" fmla="*/ 673 h 722"/>
              <a:gd name="T38" fmla="*/ 97 w 528"/>
              <a:gd name="T39" fmla="*/ 697 h 722"/>
              <a:gd name="T40" fmla="*/ 521 w 528"/>
              <a:gd name="T41" fmla="*/ 312 h 722"/>
              <a:gd name="T42" fmla="*/ 528 w 528"/>
              <a:gd name="T43" fmla="*/ 306 h 722"/>
              <a:gd name="T44" fmla="*/ 528 w 528"/>
              <a:gd name="T45" fmla="*/ 97 h 722"/>
              <a:gd name="T46" fmla="*/ 527 w 528"/>
              <a:gd name="T47" fmla="*/ 76 h 722"/>
              <a:gd name="T48" fmla="*/ 522 w 528"/>
              <a:gd name="T49" fmla="*/ 58 h 722"/>
              <a:gd name="T50" fmla="*/ 513 w 528"/>
              <a:gd name="T51" fmla="*/ 42 h 722"/>
              <a:gd name="T52" fmla="*/ 502 w 528"/>
              <a:gd name="T53" fmla="*/ 28 h 722"/>
              <a:gd name="T54" fmla="*/ 488 w 528"/>
              <a:gd name="T55" fmla="*/ 17 h 722"/>
              <a:gd name="T56" fmla="*/ 472 w 528"/>
              <a:gd name="T57" fmla="*/ 7 h 722"/>
              <a:gd name="T58" fmla="*/ 453 w 528"/>
              <a:gd name="T59" fmla="*/ 2 h 722"/>
              <a:gd name="T60" fmla="*/ 433 w 528"/>
              <a:gd name="T61" fmla="*/ 0 h 722"/>
              <a:gd name="T62" fmla="*/ 86 w 528"/>
              <a:gd name="T63" fmla="*/ 1 h 722"/>
              <a:gd name="T64" fmla="*/ 67 w 528"/>
              <a:gd name="T65" fmla="*/ 4 h 722"/>
              <a:gd name="T66" fmla="*/ 49 w 528"/>
              <a:gd name="T67" fmla="*/ 11 h 722"/>
              <a:gd name="T68" fmla="*/ 34 w 528"/>
              <a:gd name="T69" fmla="*/ 22 h 722"/>
              <a:gd name="T70" fmla="*/ 21 w 528"/>
              <a:gd name="T71" fmla="*/ 34 h 722"/>
              <a:gd name="T72" fmla="*/ 11 w 528"/>
              <a:gd name="T73" fmla="*/ 49 h 722"/>
              <a:gd name="T74" fmla="*/ 4 w 528"/>
              <a:gd name="T75" fmla="*/ 67 h 722"/>
              <a:gd name="T76" fmla="*/ 1 w 528"/>
              <a:gd name="T77" fmla="*/ 87 h 722"/>
              <a:gd name="T78" fmla="*/ 0 w 528"/>
              <a:gd name="T79" fmla="*/ 541 h 722"/>
              <a:gd name="T80" fmla="*/ 0 w 528"/>
              <a:gd name="T81" fmla="*/ 661 h 722"/>
              <a:gd name="T82" fmla="*/ 4 w 528"/>
              <a:gd name="T83" fmla="*/ 670 h 722"/>
              <a:gd name="T84" fmla="*/ 12 w 528"/>
              <a:gd name="T85" fmla="*/ 673 h 722"/>
              <a:gd name="T86" fmla="*/ 24 w 528"/>
              <a:gd name="T87" fmla="*/ 709 h 722"/>
              <a:gd name="T88" fmla="*/ 29 w 528"/>
              <a:gd name="T89" fmla="*/ 718 h 722"/>
              <a:gd name="T90" fmla="*/ 37 w 528"/>
              <a:gd name="T91" fmla="*/ 722 h 722"/>
              <a:gd name="T92" fmla="*/ 113 w 528"/>
              <a:gd name="T93" fmla="*/ 721 h 722"/>
              <a:gd name="T94" fmla="*/ 120 w 528"/>
              <a:gd name="T95" fmla="*/ 715 h 722"/>
              <a:gd name="T96" fmla="*/ 121 w 528"/>
              <a:gd name="T97" fmla="*/ 673 h 722"/>
              <a:gd name="T98" fmla="*/ 409 w 528"/>
              <a:gd name="T99" fmla="*/ 709 h 722"/>
              <a:gd name="T100" fmla="*/ 413 w 528"/>
              <a:gd name="T101" fmla="*/ 718 h 722"/>
              <a:gd name="T102" fmla="*/ 421 w 528"/>
              <a:gd name="T103" fmla="*/ 722 h 722"/>
              <a:gd name="T104" fmla="*/ 498 w 528"/>
              <a:gd name="T105" fmla="*/ 721 h 722"/>
              <a:gd name="T106" fmla="*/ 504 w 528"/>
              <a:gd name="T107" fmla="*/ 715 h 722"/>
              <a:gd name="T108" fmla="*/ 505 w 528"/>
              <a:gd name="T109" fmla="*/ 673 h 722"/>
              <a:gd name="T110" fmla="*/ 521 w 528"/>
              <a:gd name="T111" fmla="*/ 672 h 722"/>
              <a:gd name="T112" fmla="*/ 528 w 528"/>
              <a:gd name="T113" fmla="*/ 666 h 722"/>
              <a:gd name="T114" fmla="*/ 528 w 528"/>
              <a:gd name="T115" fmla="*/ 613 h 722"/>
              <a:gd name="T116" fmla="*/ 528 w 528"/>
              <a:gd name="T117" fmla="*/ 493 h 722"/>
              <a:gd name="T118" fmla="*/ 525 w 528"/>
              <a:gd name="T119" fmla="*/ 485 h 722"/>
              <a:gd name="T120" fmla="*/ 517 w 528"/>
              <a:gd name="T121" fmla="*/ 481 h 722"/>
              <a:gd name="T122" fmla="*/ 505 w 528"/>
              <a:gd name="T123" fmla="*/ 313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" h="722">
                <a:moveTo>
                  <a:pt x="505" y="601"/>
                </a:moveTo>
                <a:lnTo>
                  <a:pt x="433" y="601"/>
                </a:lnTo>
                <a:lnTo>
                  <a:pt x="433" y="553"/>
                </a:lnTo>
                <a:lnTo>
                  <a:pt x="505" y="553"/>
                </a:lnTo>
                <a:lnTo>
                  <a:pt x="505" y="601"/>
                </a:lnTo>
                <a:close/>
                <a:moveTo>
                  <a:pt x="481" y="697"/>
                </a:moveTo>
                <a:lnTo>
                  <a:pt x="433" y="697"/>
                </a:lnTo>
                <a:lnTo>
                  <a:pt x="433" y="673"/>
                </a:lnTo>
                <a:lnTo>
                  <a:pt x="481" y="673"/>
                </a:lnTo>
                <a:lnTo>
                  <a:pt x="481" y="697"/>
                </a:lnTo>
                <a:close/>
                <a:moveTo>
                  <a:pt x="409" y="481"/>
                </a:moveTo>
                <a:lnTo>
                  <a:pt x="409" y="313"/>
                </a:lnTo>
                <a:lnTo>
                  <a:pt x="493" y="313"/>
                </a:lnTo>
                <a:lnTo>
                  <a:pt x="493" y="481"/>
                </a:lnTo>
                <a:lnTo>
                  <a:pt x="409" y="481"/>
                </a:lnTo>
                <a:close/>
                <a:moveTo>
                  <a:pt x="72" y="217"/>
                </a:moveTo>
                <a:lnTo>
                  <a:pt x="72" y="145"/>
                </a:lnTo>
                <a:lnTo>
                  <a:pt x="457" y="145"/>
                </a:lnTo>
                <a:lnTo>
                  <a:pt x="457" y="217"/>
                </a:lnTo>
                <a:lnTo>
                  <a:pt x="72" y="217"/>
                </a:lnTo>
                <a:close/>
                <a:moveTo>
                  <a:pt x="147" y="661"/>
                </a:moveTo>
                <a:lnTo>
                  <a:pt x="187" y="601"/>
                </a:lnTo>
                <a:lnTo>
                  <a:pt x="343" y="601"/>
                </a:lnTo>
                <a:lnTo>
                  <a:pt x="382" y="661"/>
                </a:lnTo>
                <a:lnTo>
                  <a:pt x="147" y="661"/>
                </a:lnTo>
                <a:close/>
                <a:moveTo>
                  <a:pt x="12" y="481"/>
                </a:moveTo>
                <a:lnTo>
                  <a:pt x="12" y="289"/>
                </a:lnTo>
                <a:lnTo>
                  <a:pt x="313" y="289"/>
                </a:lnTo>
                <a:lnTo>
                  <a:pt x="313" y="481"/>
                </a:lnTo>
                <a:lnTo>
                  <a:pt x="12" y="481"/>
                </a:lnTo>
                <a:close/>
                <a:moveTo>
                  <a:pt x="97" y="601"/>
                </a:moveTo>
                <a:lnTo>
                  <a:pt x="24" y="601"/>
                </a:lnTo>
                <a:lnTo>
                  <a:pt x="24" y="553"/>
                </a:lnTo>
                <a:lnTo>
                  <a:pt x="97" y="553"/>
                </a:lnTo>
                <a:lnTo>
                  <a:pt x="97" y="601"/>
                </a:lnTo>
                <a:close/>
                <a:moveTo>
                  <a:pt x="97" y="697"/>
                </a:moveTo>
                <a:lnTo>
                  <a:pt x="49" y="697"/>
                </a:lnTo>
                <a:lnTo>
                  <a:pt x="49" y="673"/>
                </a:lnTo>
                <a:lnTo>
                  <a:pt x="97" y="673"/>
                </a:lnTo>
                <a:lnTo>
                  <a:pt x="97" y="697"/>
                </a:lnTo>
                <a:close/>
                <a:moveTo>
                  <a:pt x="517" y="313"/>
                </a:moveTo>
                <a:lnTo>
                  <a:pt x="521" y="312"/>
                </a:lnTo>
                <a:lnTo>
                  <a:pt x="525" y="309"/>
                </a:lnTo>
                <a:lnTo>
                  <a:pt x="528" y="306"/>
                </a:lnTo>
                <a:lnTo>
                  <a:pt x="528" y="301"/>
                </a:lnTo>
                <a:lnTo>
                  <a:pt x="528" y="97"/>
                </a:lnTo>
                <a:lnTo>
                  <a:pt x="528" y="87"/>
                </a:lnTo>
                <a:lnTo>
                  <a:pt x="527" y="76"/>
                </a:lnTo>
                <a:lnTo>
                  <a:pt x="525" y="67"/>
                </a:lnTo>
                <a:lnTo>
                  <a:pt x="522" y="58"/>
                </a:lnTo>
                <a:lnTo>
                  <a:pt x="518" y="49"/>
                </a:lnTo>
                <a:lnTo>
                  <a:pt x="513" y="42"/>
                </a:lnTo>
                <a:lnTo>
                  <a:pt x="508" y="34"/>
                </a:lnTo>
                <a:lnTo>
                  <a:pt x="502" y="28"/>
                </a:lnTo>
                <a:lnTo>
                  <a:pt x="496" y="22"/>
                </a:lnTo>
                <a:lnTo>
                  <a:pt x="488" y="17"/>
                </a:lnTo>
                <a:lnTo>
                  <a:pt x="481" y="11"/>
                </a:lnTo>
                <a:lnTo>
                  <a:pt x="472" y="7"/>
                </a:lnTo>
                <a:lnTo>
                  <a:pt x="462" y="4"/>
                </a:lnTo>
                <a:lnTo>
                  <a:pt x="453" y="2"/>
                </a:lnTo>
                <a:lnTo>
                  <a:pt x="443" y="1"/>
                </a:lnTo>
                <a:lnTo>
                  <a:pt x="433" y="0"/>
                </a:lnTo>
                <a:lnTo>
                  <a:pt x="97" y="0"/>
                </a:lnTo>
                <a:lnTo>
                  <a:pt x="86" y="1"/>
                </a:lnTo>
                <a:lnTo>
                  <a:pt x="76" y="2"/>
                </a:lnTo>
                <a:lnTo>
                  <a:pt x="67" y="4"/>
                </a:lnTo>
                <a:lnTo>
                  <a:pt x="58" y="7"/>
                </a:lnTo>
                <a:lnTo>
                  <a:pt x="49" y="11"/>
                </a:lnTo>
                <a:lnTo>
                  <a:pt x="42" y="17"/>
                </a:lnTo>
                <a:lnTo>
                  <a:pt x="34" y="22"/>
                </a:lnTo>
                <a:lnTo>
                  <a:pt x="28" y="28"/>
                </a:lnTo>
                <a:lnTo>
                  <a:pt x="21" y="34"/>
                </a:lnTo>
                <a:lnTo>
                  <a:pt x="16" y="42"/>
                </a:lnTo>
                <a:lnTo>
                  <a:pt x="11" y="49"/>
                </a:lnTo>
                <a:lnTo>
                  <a:pt x="7" y="58"/>
                </a:lnTo>
                <a:lnTo>
                  <a:pt x="4" y="67"/>
                </a:lnTo>
                <a:lnTo>
                  <a:pt x="2" y="76"/>
                </a:lnTo>
                <a:lnTo>
                  <a:pt x="1" y="87"/>
                </a:lnTo>
                <a:lnTo>
                  <a:pt x="0" y="97"/>
                </a:lnTo>
                <a:lnTo>
                  <a:pt x="0" y="541"/>
                </a:lnTo>
                <a:lnTo>
                  <a:pt x="0" y="613"/>
                </a:lnTo>
                <a:lnTo>
                  <a:pt x="0" y="661"/>
                </a:lnTo>
                <a:lnTo>
                  <a:pt x="1" y="666"/>
                </a:lnTo>
                <a:lnTo>
                  <a:pt x="4" y="670"/>
                </a:lnTo>
                <a:lnTo>
                  <a:pt x="8" y="672"/>
                </a:lnTo>
                <a:lnTo>
                  <a:pt x="12" y="673"/>
                </a:lnTo>
                <a:lnTo>
                  <a:pt x="24" y="673"/>
                </a:lnTo>
                <a:lnTo>
                  <a:pt x="24" y="709"/>
                </a:lnTo>
                <a:lnTo>
                  <a:pt x="25" y="715"/>
                </a:lnTo>
                <a:lnTo>
                  <a:pt x="29" y="718"/>
                </a:lnTo>
                <a:lnTo>
                  <a:pt x="32" y="721"/>
                </a:lnTo>
                <a:lnTo>
                  <a:pt x="37" y="722"/>
                </a:lnTo>
                <a:lnTo>
                  <a:pt x="109" y="722"/>
                </a:lnTo>
                <a:lnTo>
                  <a:pt x="113" y="721"/>
                </a:lnTo>
                <a:lnTo>
                  <a:pt x="117" y="718"/>
                </a:lnTo>
                <a:lnTo>
                  <a:pt x="120" y="715"/>
                </a:lnTo>
                <a:lnTo>
                  <a:pt x="121" y="709"/>
                </a:lnTo>
                <a:lnTo>
                  <a:pt x="121" y="673"/>
                </a:lnTo>
                <a:lnTo>
                  <a:pt x="409" y="673"/>
                </a:lnTo>
                <a:lnTo>
                  <a:pt x="409" y="709"/>
                </a:lnTo>
                <a:lnTo>
                  <a:pt x="410" y="715"/>
                </a:lnTo>
                <a:lnTo>
                  <a:pt x="413" y="718"/>
                </a:lnTo>
                <a:lnTo>
                  <a:pt x="417" y="721"/>
                </a:lnTo>
                <a:lnTo>
                  <a:pt x="421" y="722"/>
                </a:lnTo>
                <a:lnTo>
                  <a:pt x="493" y="722"/>
                </a:lnTo>
                <a:lnTo>
                  <a:pt x="498" y="721"/>
                </a:lnTo>
                <a:lnTo>
                  <a:pt x="501" y="718"/>
                </a:lnTo>
                <a:lnTo>
                  <a:pt x="504" y="715"/>
                </a:lnTo>
                <a:lnTo>
                  <a:pt x="505" y="709"/>
                </a:lnTo>
                <a:lnTo>
                  <a:pt x="505" y="673"/>
                </a:lnTo>
                <a:lnTo>
                  <a:pt x="517" y="673"/>
                </a:lnTo>
                <a:lnTo>
                  <a:pt x="521" y="672"/>
                </a:lnTo>
                <a:lnTo>
                  <a:pt x="525" y="670"/>
                </a:lnTo>
                <a:lnTo>
                  <a:pt x="528" y="666"/>
                </a:lnTo>
                <a:lnTo>
                  <a:pt x="528" y="661"/>
                </a:lnTo>
                <a:lnTo>
                  <a:pt x="528" y="613"/>
                </a:lnTo>
                <a:lnTo>
                  <a:pt x="528" y="541"/>
                </a:lnTo>
                <a:lnTo>
                  <a:pt x="528" y="493"/>
                </a:lnTo>
                <a:lnTo>
                  <a:pt x="528" y="489"/>
                </a:lnTo>
                <a:lnTo>
                  <a:pt x="525" y="485"/>
                </a:lnTo>
                <a:lnTo>
                  <a:pt x="521" y="482"/>
                </a:lnTo>
                <a:lnTo>
                  <a:pt x="517" y="481"/>
                </a:lnTo>
                <a:lnTo>
                  <a:pt x="505" y="481"/>
                </a:lnTo>
                <a:lnTo>
                  <a:pt x="505" y="313"/>
                </a:lnTo>
                <a:lnTo>
                  <a:pt x="517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796">
            <a:extLst>
              <a:ext uri="{FF2B5EF4-FFF2-40B4-BE49-F238E27FC236}">
                <a16:creationId xmlns:a16="http://schemas.microsoft.com/office/drawing/2014/main" id="{8981D68C-CF12-46EA-A417-F25233A0117E}"/>
              </a:ext>
            </a:extLst>
          </p:cNvPr>
          <p:cNvSpPr>
            <a:spLocks noEditPoints="1"/>
          </p:cNvSpPr>
          <p:nvPr/>
        </p:nvSpPr>
        <p:spPr bwMode="auto">
          <a:xfrm>
            <a:off x="9982200" y="2841625"/>
            <a:ext cx="285750" cy="200025"/>
          </a:xfrm>
          <a:custGeom>
            <a:avLst/>
            <a:gdLst>
              <a:gd name="T0" fmla="*/ 303 w 720"/>
              <a:gd name="T1" fmla="*/ 261 h 505"/>
              <a:gd name="T2" fmla="*/ 303 w 720"/>
              <a:gd name="T3" fmla="*/ 244 h 505"/>
              <a:gd name="T4" fmla="*/ 340 w 720"/>
              <a:gd name="T5" fmla="*/ 242 h 505"/>
              <a:gd name="T6" fmla="*/ 347 w 720"/>
              <a:gd name="T7" fmla="*/ 257 h 505"/>
              <a:gd name="T8" fmla="*/ 103 w 720"/>
              <a:gd name="T9" fmla="*/ 481 h 505"/>
              <a:gd name="T10" fmla="*/ 103 w 720"/>
              <a:gd name="T11" fmla="*/ 481 h 505"/>
              <a:gd name="T12" fmla="*/ 100 w 720"/>
              <a:gd name="T13" fmla="*/ 294 h 505"/>
              <a:gd name="T14" fmla="*/ 122 w 720"/>
              <a:gd name="T15" fmla="*/ 257 h 505"/>
              <a:gd name="T16" fmla="*/ 153 w 720"/>
              <a:gd name="T17" fmla="*/ 231 h 505"/>
              <a:gd name="T18" fmla="*/ 193 w 720"/>
              <a:gd name="T19" fmla="*/ 218 h 505"/>
              <a:gd name="T20" fmla="*/ 215 w 720"/>
              <a:gd name="T21" fmla="*/ 225 h 505"/>
              <a:gd name="T22" fmla="*/ 212 w 720"/>
              <a:gd name="T23" fmla="*/ 334 h 505"/>
              <a:gd name="T24" fmla="*/ 103 w 720"/>
              <a:gd name="T25" fmla="*/ 336 h 505"/>
              <a:gd name="T26" fmla="*/ 708 w 720"/>
              <a:gd name="T27" fmla="*/ 169 h 505"/>
              <a:gd name="T28" fmla="*/ 590 w 720"/>
              <a:gd name="T29" fmla="*/ 98 h 505"/>
              <a:gd name="T30" fmla="*/ 576 w 720"/>
              <a:gd name="T31" fmla="*/ 107 h 505"/>
              <a:gd name="T32" fmla="*/ 359 w 720"/>
              <a:gd name="T33" fmla="*/ 145 h 505"/>
              <a:gd name="T34" fmla="*/ 352 w 720"/>
              <a:gd name="T35" fmla="*/ 74 h 505"/>
              <a:gd name="T36" fmla="*/ 576 w 720"/>
              <a:gd name="T37" fmla="*/ 49 h 505"/>
              <a:gd name="T38" fmla="*/ 588 w 720"/>
              <a:gd name="T39" fmla="*/ 37 h 505"/>
              <a:gd name="T40" fmla="*/ 576 w 720"/>
              <a:gd name="T41" fmla="*/ 25 h 505"/>
              <a:gd name="T42" fmla="*/ 308 w 720"/>
              <a:gd name="T43" fmla="*/ 4 h 505"/>
              <a:gd name="T44" fmla="*/ 291 w 720"/>
              <a:gd name="T45" fmla="*/ 4 h 505"/>
              <a:gd name="T46" fmla="*/ 12 w 720"/>
              <a:gd name="T47" fmla="*/ 25 h 505"/>
              <a:gd name="T48" fmla="*/ 0 w 720"/>
              <a:gd name="T49" fmla="*/ 37 h 505"/>
              <a:gd name="T50" fmla="*/ 12 w 720"/>
              <a:gd name="T51" fmla="*/ 49 h 505"/>
              <a:gd name="T52" fmla="*/ 246 w 720"/>
              <a:gd name="T53" fmla="*/ 74 h 505"/>
              <a:gd name="T54" fmla="*/ 239 w 720"/>
              <a:gd name="T55" fmla="*/ 145 h 505"/>
              <a:gd name="T56" fmla="*/ 197 w 720"/>
              <a:gd name="T57" fmla="*/ 150 h 505"/>
              <a:gd name="T58" fmla="*/ 120 w 720"/>
              <a:gd name="T59" fmla="*/ 180 h 505"/>
              <a:gd name="T60" fmla="*/ 62 w 720"/>
              <a:gd name="T61" fmla="*/ 233 h 505"/>
              <a:gd name="T62" fmla="*/ 28 w 720"/>
              <a:gd name="T63" fmla="*/ 294 h 505"/>
              <a:gd name="T64" fmla="*/ 23 w 720"/>
              <a:gd name="T65" fmla="*/ 324 h 505"/>
              <a:gd name="T66" fmla="*/ 28 w 720"/>
              <a:gd name="T67" fmla="*/ 370 h 505"/>
              <a:gd name="T68" fmla="*/ 40 w 720"/>
              <a:gd name="T69" fmla="*/ 411 h 505"/>
              <a:gd name="T70" fmla="*/ 61 w 720"/>
              <a:gd name="T71" fmla="*/ 442 h 505"/>
              <a:gd name="T72" fmla="*/ 88 w 720"/>
              <a:gd name="T73" fmla="*/ 457 h 505"/>
              <a:gd name="T74" fmla="*/ 20 w 720"/>
              <a:gd name="T75" fmla="*/ 473 h 505"/>
              <a:gd name="T76" fmla="*/ 3 w 720"/>
              <a:gd name="T77" fmla="*/ 473 h 505"/>
              <a:gd name="T78" fmla="*/ 1 w 720"/>
              <a:gd name="T79" fmla="*/ 491 h 505"/>
              <a:gd name="T80" fmla="*/ 14 w 720"/>
              <a:gd name="T81" fmla="*/ 503 h 505"/>
              <a:gd name="T82" fmla="*/ 389 w 720"/>
              <a:gd name="T83" fmla="*/ 504 h 505"/>
              <a:gd name="T84" fmla="*/ 395 w 720"/>
              <a:gd name="T85" fmla="*/ 489 h 505"/>
              <a:gd name="T86" fmla="*/ 319 w 720"/>
              <a:gd name="T87" fmla="*/ 481 h 505"/>
              <a:gd name="T88" fmla="*/ 328 w 720"/>
              <a:gd name="T89" fmla="*/ 444 h 505"/>
              <a:gd name="T90" fmla="*/ 368 w 720"/>
              <a:gd name="T91" fmla="*/ 404 h 505"/>
              <a:gd name="T92" fmla="*/ 398 w 720"/>
              <a:gd name="T93" fmla="*/ 345 h 505"/>
              <a:gd name="T94" fmla="*/ 416 w 720"/>
              <a:gd name="T95" fmla="*/ 279 h 505"/>
              <a:gd name="T96" fmla="*/ 577 w 720"/>
              <a:gd name="T97" fmla="*/ 238 h 505"/>
              <a:gd name="T98" fmla="*/ 584 w 720"/>
              <a:gd name="T99" fmla="*/ 252 h 505"/>
              <a:gd name="T100" fmla="*/ 642 w 720"/>
              <a:gd name="T101" fmla="*/ 192 h 505"/>
              <a:gd name="T102" fmla="*/ 719 w 720"/>
              <a:gd name="T103" fmla="*/ 186 h 505"/>
              <a:gd name="T104" fmla="*/ 713 w 720"/>
              <a:gd name="T105" fmla="*/ 17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0" h="505">
                <a:moveTo>
                  <a:pt x="336" y="265"/>
                </a:moveTo>
                <a:lnTo>
                  <a:pt x="312" y="265"/>
                </a:lnTo>
                <a:lnTo>
                  <a:pt x="307" y="265"/>
                </a:lnTo>
                <a:lnTo>
                  <a:pt x="303" y="261"/>
                </a:lnTo>
                <a:lnTo>
                  <a:pt x="300" y="257"/>
                </a:lnTo>
                <a:lnTo>
                  <a:pt x="299" y="253"/>
                </a:lnTo>
                <a:lnTo>
                  <a:pt x="300" y="248"/>
                </a:lnTo>
                <a:lnTo>
                  <a:pt x="303" y="244"/>
                </a:lnTo>
                <a:lnTo>
                  <a:pt x="307" y="242"/>
                </a:lnTo>
                <a:lnTo>
                  <a:pt x="312" y="241"/>
                </a:lnTo>
                <a:lnTo>
                  <a:pt x="336" y="241"/>
                </a:lnTo>
                <a:lnTo>
                  <a:pt x="340" y="242"/>
                </a:lnTo>
                <a:lnTo>
                  <a:pt x="344" y="244"/>
                </a:lnTo>
                <a:lnTo>
                  <a:pt x="347" y="248"/>
                </a:lnTo>
                <a:lnTo>
                  <a:pt x="348" y="253"/>
                </a:lnTo>
                <a:lnTo>
                  <a:pt x="347" y="257"/>
                </a:lnTo>
                <a:lnTo>
                  <a:pt x="344" y="261"/>
                </a:lnTo>
                <a:lnTo>
                  <a:pt x="340" y="265"/>
                </a:lnTo>
                <a:lnTo>
                  <a:pt x="336" y="265"/>
                </a:lnTo>
                <a:close/>
                <a:moveTo>
                  <a:pt x="103" y="481"/>
                </a:moveTo>
                <a:lnTo>
                  <a:pt x="115" y="457"/>
                </a:lnTo>
                <a:lnTo>
                  <a:pt x="280" y="457"/>
                </a:lnTo>
                <a:lnTo>
                  <a:pt x="292" y="481"/>
                </a:lnTo>
                <a:lnTo>
                  <a:pt x="103" y="481"/>
                </a:lnTo>
                <a:close/>
                <a:moveTo>
                  <a:pt x="95" y="324"/>
                </a:moveTo>
                <a:lnTo>
                  <a:pt x="96" y="314"/>
                </a:lnTo>
                <a:lnTo>
                  <a:pt x="98" y="304"/>
                </a:lnTo>
                <a:lnTo>
                  <a:pt x="100" y="294"/>
                </a:lnTo>
                <a:lnTo>
                  <a:pt x="104" y="284"/>
                </a:lnTo>
                <a:lnTo>
                  <a:pt x="109" y="275"/>
                </a:lnTo>
                <a:lnTo>
                  <a:pt x="114" y="266"/>
                </a:lnTo>
                <a:lnTo>
                  <a:pt x="122" y="257"/>
                </a:lnTo>
                <a:lnTo>
                  <a:pt x="129" y="249"/>
                </a:lnTo>
                <a:lnTo>
                  <a:pt x="136" y="242"/>
                </a:lnTo>
                <a:lnTo>
                  <a:pt x="145" y="236"/>
                </a:lnTo>
                <a:lnTo>
                  <a:pt x="153" y="231"/>
                </a:lnTo>
                <a:lnTo>
                  <a:pt x="163" y="226"/>
                </a:lnTo>
                <a:lnTo>
                  <a:pt x="172" y="222"/>
                </a:lnTo>
                <a:lnTo>
                  <a:pt x="182" y="219"/>
                </a:lnTo>
                <a:lnTo>
                  <a:pt x="193" y="218"/>
                </a:lnTo>
                <a:lnTo>
                  <a:pt x="204" y="217"/>
                </a:lnTo>
                <a:lnTo>
                  <a:pt x="208" y="218"/>
                </a:lnTo>
                <a:lnTo>
                  <a:pt x="212" y="221"/>
                </a:lnTo>
                <a:lnTo>
                  <a:pt x="215" y="225"/>
                </a:lnTo>
                <a:lnTo>
                  <a:pt x="216" y="229"/>
                </a:lnTo>
                <a:lnTo>
                  <a:pt x="216" y="324"/>
                </a:lnTo>
                <a:lnTo>
                  <a:pt x="215" y="330"/>
                </a:lnTo>
                <a:lnTo>
                  <a:pt x="212" y="334"/>
                </a:lnTo>
                <a:lnTo>
                  <a:pt x="208" y="336"/>
                </a:lnTo>
                <a:lnTo>
                  <a:pt x="204" y="337"/>
                </a:lnTo>
                <a:lnTo>
                  <a:pt x="107" y="337"/>
                </a:lnTo>
                <a:lnTo>
                  <a:pt x="103" y="336"/>
                </a:lnTo>
                <a:lnTo>
                  <a:pt x="99" y="334"/>
                </a:lnTo>
                <a:lnTo>
                  <a:pt x="96" y="330"/>
                </a:lnTo>
                <a:lnTo>
                  <a:pt x="95" y="324"/>
                </a:lnTo>
                <a:close/>
                <a:moveTo>
                  <a:pt x="708" y="169"/>
                </a:moveTo>
                <a:lnTo>
                  <a:pt x="643" y="169"/>
                </a:lnTo>
                <a:lnTo>
                  <a:pt x="598" y="103"/>
                </a:lnTo>
                <a:lnTo>
                  <a:pt x="595" y="99"/>
                </a:lnTo>
                <a:lnTo>
                  <a:pt x="590" y="98"/>
                </a:lnTo>
                <a:lnTo>
                  <a:pt x="586" y="98"/>
                </a:lnTo>
                <a:lnTo>
                  <a:pt x="581" y="99"/>
                </a:lnTo>
                <a:lnTo>
                  <a:pt x="578" y="103"/>
                </a:lnTo>
                <a:lnTo>
                  <a:pt x="576" y="107"/>
                </a:lnTo>
                <a:lnTo>
                  <a:pt x="576" y="111"/>
                </a:lnTo>
                <a:lnTo>
                  <a:pt x="578" y="116"/>
                </a:lnTo>
                <a:lnTo>
                  <a:pt x="597" y="145"/>
                </a:lnTo>
                <a:lnTo>
                  <a:pt x="359" y="145"/>
                </a:lnTo>
                <a:lnTo>
                  <a:pt x="359" y="85"/>
                </a:lnTo>
                <a:lnTo>
                  <a:pt x="359" y="81"/>
                </a:lnTo>
                <a:lnTo>
                  <a:pt x="356" y="77"/>
                </a:lnTo>
                <a:lnTo>
                  <a:pt x="352" y="74"/>
                </a:lnTo>
                <a:lnTo>
                  <a:pt x="348" y="72"/>
                </a:lnTo>
                <a:lnTo>
                  <a:pt x="312" y="72"/>
                </a:lnTo>
                <a:lnTo>
                  <a:pt x="312" y="49"/>
                </a:lnTo>
                <a:lnTo>
                  <a:pt x="576" y="49"/>
                </a:lnTo>
                <a:lnTo>
                  <a:pt x="581" y="48"/>
                </a:lnTo>
                <a:lnTo>
                  <a:pt x="585" y="45"/>
                </a:lnTo>
                <a:lnTo>
                  <a:pt x="587" y="42"/>
                </a:lnTo>
                <a:lnTo>
                  <a:pt x="588" y="37"/>
                </a:lnTo>
                <a:lnTo>
                  <a:pt x="587" y="33"/>
                </a:lnTo>
                <a:lnTo>
                  <a:pt x="585" y="29"/>
                </a:lnTo>
                <a:lnTo>
                  <a:pt x="581" y="26"/>
                </a:lnTo>
                <a:lnTo>
                  <a:pt x="576" y="25"/>
                </a:lnTo>
                <a:lnTo>
                  <a:pt x="312" y="25"/>
                </a:lnTo>
                <a:lnTo>
                  <a:pt x="312" y="13"/>
                </a:lnTo>
                <a:lnTo>
                  <a:pt x="311" y="8"/>
                </a:lnTo>
                <a:lnTo>
                  <a:pt x="308" y="4"/>
                </a:lnTo>
                <a:lnTo>
                  <a:pt x="304" y="1"/>
                </a:lnTo>
                <a:lnTo>
                  <a:pt x="299" y="0"/>
                </a:lnTo>
                <a:lnTo>
                  <a:pt x="295" y="1"/>
                </a:lnTo>
                <a:lnTo>
                  <a:pt x="291" y="4"/>
                </a:lnTo>
                <a:lnTo>
                  <a:pt x="288" y="8"/>
                </a:lnTo>
                <a:lnTo>
                  <a:pt x="288" y="13"/>
                </a:lnTo>
                <a:lnTo>
                  <a:pt x="288" y="25"/>
                </a:lnTo>
                <a:lnTo>
                  <a:pt x="12" y="25"/>
                </a:lnTo>
                <a:lnTo>
                  <a:pt x="7" y="26"/>
                </a:lnTo>
                <a:lnTo>
                  <a:pt x="3" y="29"/>
                </a:lnTo>
                <a:lnTo>
                  <a:pt x="1" y="33"/>
                </a:lnTo>
                <a:lnTo>
                  <a:pt x="0" y="37"/>
                </a:lnTo>
                <a:lnTo>
                  <a:pt x="1" y="42"/>
                </a:lnTo>
                <a:lnTo>
                  <a:pt x="3" y="45"/>
                </a:lnTo>
                <a:lnTo>
                  <a:pt x="7" y="48"/>
                </a:lnTo>
                <a:lnTo>
                  <a:pt x="12" y="49"/>
                </a:lnTo>
                <a:lnTo>
                  <a:pt x="288" y="49"/>
                </a:lnTo>
                <a:lnTo>
                  <a:pt x="288" y="72"/>
                </a:lnTo>
                <a:lnTo>
                  <a:pt x="252" y="72"/>
                </a:lnTo>
                <a:lnTo>
                  <a:pt x="246" y="74"/>
                </a:lnTo>
                <a:lnTo>
                  <a:pt x="243" y="77"/>
                </a:lnTo>
                <a:lnTo>
                  <a:pt x="240" y="81"/>
                </a:lnTo>
                <a:lnTo>
                  <a:pt x="239" y="85"/>
                </a:lnTo>
                <a:lnTo>
                  <a:pt x="239" y="145"/>
                </a:lnTo>
                <a:lnTo>
                  <a:pt x="229" y="145"/>
                </a:lnTo>
                <a:lnTo>
                  <a:pt x="218" y="146"/>
                </a:lnTo>
                <a:lnTo>
                  <a:pt x="207" y="148"/>
                </a:lnTo>
                <a:lnTo>
                  <a:pt x="197" y="150"/>
                </a:lnTo>
                <a:lnTo>
                  <a:pt x="176" y="155"/>
                </a:lnTo>
                <a:lnTo>
                  <a:pt x="157" y="162"/>
                </a:lnTo>
                <a:lnTo>
                  <a:pt x="138" y="170"/>
                </a:lnTo>
                <a:lnTo>
                  <a:pt x="120" y="180"/>
                </a:lnTo>
                <a:lnTo>
                  <a:pt x="103" y="192"/>
                </a:lnTo>
                <a:lnTo>
                  <a:pt x="88" y="205"/>
                </a:lnTo>
                <a:lnTo>
                  <a:pt x="74" y="218"/>
                </a:lnTo>
                <a:lnTo>
                  <a:pt x="62" y="233"/>
                </a:lnTo>
                <a:lnTo>
                  <a:pt x="50" y="247"/>
                </a:lnTo>
                <a:lnTo>
                  <a:pt x="41" y="262"/>
                </a:lnTo>
                <a:lnTo>
                  <a:pt x="33" y="279"/>
                </a:lnTo>
                <a:lnTo>
                  <a:pt x="28" y="294"/>
                </a:lnTo>
                <a:lnTo>
                  <a:pt x="26" y="302"/>
                </a:lnTo>
                <a:lnTo>
                  <a:pt x="25" y="309"/>
                </a:lnTo>
                <a:lnTo>
                  <a:pt x="24" y="317"/>
                </a:lnTo>
                <a:lnTo>
                  <a:pt x="23" y="324"/>
                </a:lnTo>
                <a:lnTo>
                  <a:pt x="24" y="337"/>
                </a:lnTo>
                <a:lnTo>
                  <a:pt x="25" y="348"/>
                </a:lnTo>
                <a:lnTo>
                  <a:pt x="26" y="359"/>
                </a:lnTo>
                <a:lnTo>
                  <a:pt x="28" y="370"/>
                </a:lnTo>
                <a:lnTo>
                  <a:pt x="30" y="381"/>
                </a:lnTo>
                <a:lnTo>
                  <a:pt x="33" y="392"/>
                </a:lnTo>
                <a:lnTo>
                  <a:pt x="36" y="402"/>
                </a:lnTo>
                <a:lnTo>
                  <a:pt x="40" y="411"/>
                </a:lnTo>
                <a:lnTo>
                  <a:pt x="44" y="420"/>
                </a:lnTo>
                <a:lnTo>
                  <a:pt x="49" y="428"/>
                </a:lnTo>
                <a:lnTo>
                  <a:pt x="54" y="435"/>
                </a:lnTo>
                <a:lnTo>
                  <a:pt x="61" y="442"/>
                </a:lnTo>
                <a:lnTo>
                  <a:pt x="67" y="447"/>
                </a:lnTo>
                <a:lnTo>
                  <a:pt x="74" y="451"/>
                </a:lnTo>
                <a:lnTo>
                  <a:pt x="81" y="456"/>
                </a:lnTo>
                <a:lnTo>
                  <a:pt x="88" y="457"/>
                </a:lnTo>
                <a:lnTo>
                  <a:pt x="76" y="481"/>
                </a:lnTo>
                <a:lnTo>
                  <a:pt x="23" y="481"/>
                </a:lnTo>
                <a:lnTo>
                  <a:pt x="23" y="477"/>
                </a:lnTo>
                <a:lnTo>
                  <a:pt x="20" y="473"/>
                </a:lnTo>
                <a:lnTo>
                  <a:pt x="16" y="470"/>
                </a:lnTo>
                <a:lnTo>
                  <a:pt x="12" y="469"/>
                </a:lnTo>
                <a:lnTo>
                  <a:pt x="7" y="470"/>
                </a:lnTo>
                <a:lnTo>
                  <a:pt x="3" y="473"/>
                </a:lnTo>
                <a:lnTo>
                  <a:pt x="1" y="477"/>
                </a:lnTo>
                <a:lnTo>
                  <a:pt x="0" y="481"/>
                </a:lnTo>
                <a:lnTo>
                  <a:pt x="0" y="487"/>
                </a:lnTo>
                <a:lnTo>
                  <a:pt x="1" y="491"/>
                </a:lnTo>
                <a:lnTo>
                  <a:pt x="3" y="495"/>
                </a:lnTo>
                <a:lnTo>
                  <a:pt x="6" y="499"/>
                </a:lnTo>
                <a:lnTo>
                  <a:pt x="10" y="501"/>
                </a:lnTo>
                <a:lnTo>
                  <a:pt x="14" y="503"/>
                </a:lnTo>
                <a:lnTo>
                  <a:pt x="18" y="504"/>
                </a:lnTo>
                <a:lnTo>
                  <a:pt x="23" y="505"/>
                </a:lnTo>
                <a:lnTo>
                  <a:pt x="384" y="505"/>
                </a:lnTo>
                <a:lnTo>
                  <a:pt x="389" y="504"/>
                </a:lnTo>
                <a:lnTo>
                  <a:pt x="392" y="502"/>
                </a:lnTo>
                <a:lnTo>
                  <a:pt x="395" y="498"/>
                </a:lnTo>
                <a:lnTo>
                  <a:pt x="396" y="493"/>
                </a:lnTo>
                <a:lnTo>
                  <a:pt x="395" y="489"/>
                </a:lnTo>
                <a:lnTo>
                  <a:pt x="392" y="485"/>
                </a:lnTo>
                <a:lnTo>
                  <a:pt x="389" y="482"/>
                </a:lnTo>
                <a:lnTo>
                  <a:pt x="384" y="481"/>
                </a:lnTo>
                <a:lnTo>
                  <a:pt x="319" y="481"/>
                </a:lnTo>
                <a:lnTo>
                  <a:pt x="306" y="456"/>
                </a:lnTo>
                <a:lnTo>
                  <a:pt x="314" y="452"/>
                </a:lnTo>
                <a:lnTo>
                  <a:pt x="321" y="448"/>
                </a:lnTo>
                <a:lnTo>
                  <a:pt x="328" y="444"/>
                </a:lnTo>
                <a:lnTo>
                  <a:pt x="335" y="440"/>
                </a:lnTo>
                <a:lnTo>
                  <a:pt x="347" y="429"/>
                </a:lnTo>
                <a:lnTo>
                  <a:pt x="358" y="417"/>
                </a:lnTo>
                <a:lnTo>
                  <a:pt x="368" y="404"/>
                </a:lnTo>
                <a:lnTo>
                  <a:pt x="378" y="389"/>
                </a:lnTo>
                <a:lnTo>
                  <a:pt x="385" y="375"/>
                </a:lnTo>
                <a:lnTo>
                  <a:pt x="392" y="360"/>
                </a:lnTo>
                <a:lnTo>
                  <a:pt x="398" y="345"/>
                </a:lnTo>
                <a:lnTo>
                  <a:pt x="403" y="331"/>
                </a:lnTo>
                <a:lnTo>
                  <a:pt x="407" y="316"/>
                </a:lnTo>
                <a:lnTo>
                  <a:pt x="411" y="302"/>
                </a:lnTo>
                <a:lnTo>
                  <a:pt x="416" y="279"/>
                </a:lnTo>
                <a:lnTo>
                  <a:pt x="418" y="262"/>
                </a:lnTo>
                <a:lnTo>
                  <a:pt x="602" y="205"/>
                </a:lnTo>
                <a:lnTo>
                  <a:pt x="579" y="234"/>
                </a:lnTo>
                <a:lnTo>
                  <a:pt x="577" y="238"/>
                </a:lnTo>
                <a:lnTo>
                  <a:pt x="576" y="242"/>
                </a:lnTo>
                <a:lnTo>
                  <a:pt x="578" y="247"/>
                </a:lnTo>
                <a:lnTo>
                  <a:pt x="581" y="250"/>
                </a:lnTo>
                <a:lnTo>
                  <a:pt x="584" y="252"/>
                </a:lnTo>
                <a:lnTo>
                  <a:pt x="588" y="253"/>
                </a:lnTo>
                <a:lnTo>
                  <a:pt x="593" y="252"/>
                </a:lnTo>
                <a:lnTo>
                  <a:pt x="597" y="249"/>
                </a:lnTo>
                <a:lnTo>
                  <a:pt x="642" y="192"/>
                </a:lnTo>
                <a:lnTo>
                  <a:pt x="708" y="192"/>
                </a:lnTo>
                <a:lnTo>
                  <a:pt x="713" y="192"/>
                </a:lnTo>
                <a:lnTo>
                  <a:pt x="717" y="189"/>
                </a:lnTo>
                <a:lnTo>
                  <a:pt x="719" y="186"/>
                </a:lnTo>
                <a:lnTo>
                  <a:pt x="720" y="181"/>
                </a:lnTo>
                <a:lnTo>
                  <a:pt x="719" y="176"/>
                </a:lnTo>
                <a:lnTo>
                  <a:pt x="717" y="173"/>
                </a:lnTo>
                <a:lnTo>
                  <a:pt x="713" y="170"/>
                </a:lnTo>
                <a:lnTo>
                  <a:pt x="708" y="1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B629B1-5634-4773-B1CB-9B66FC84A729}"/>
              </a:ext>
            </a:extLst>
          </p:cNvPr>
          <p:cNvGrpSpPr/>
          <p:nvPr/>
        </p:nvGrpSpPr>
        <p:grpSpPr>
          <a:xfrm>
            <a:off x="5976937" y="2797968"/>
            <a:ext cx="238125" cy="287338"/>
            <a:chOff x="5505450" y="5364163"/>
            <a:chExt cx="238125" cy="287338"/>
          </a:xfrm>
          <a:solidFill>
            <a:schemeClr val="bg1"/>
          </a:solidFill>
        </p:grpSpPr>
        <p:sp>
          <p:nvSpPr>
            <p:cNvPr id="64" name="Freeform 2822">
              <a:extLst>
                <a:ext uri="{FF2B5EF4-FFF2-40B4-BE49-F238E27FC236}">
                  <a16:creationId xmlns:a16="http://schemas.microsoft.com/office/drawing/2014/main" id="{738ACD82-2E5B-4321-A8C5-4116E8792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5450" y="5392738"/>
              <a:ext cx="238125" cy="258763"/>
            </a:xfrm>
            <a:custGeom>
              <a:avLst/>
              <a:gdLst>
                <a:gd name="T0" fmla="*/ 300 w 601"/>
                <a:gd name="T1" fmla="*/ 541 h 650"/>
                <a:gd name="T2" fmla="*/ 96 w 601"/>
                <a:gd name="T3" fmla="*/ 376 h 650"/>
                <a:gd name="T4" fmla="*/ 81 w 601"/>
                <a:gd name="T5" fmla="*/ 368 h 650"/>
                <a:gd name="T6" fmla="*/ 90 w 601"/>
                <a:gd name="T7" fmla="*/ 354 h 650"/>
                <a:gd name="T8" fmla="*/ 146 w 601"/>
                <a:gd name="T9" fmla="*/ 119 h 650"/>
                <a:gd name="T10" fmla="*/ 180 w 601"/>
                <a:gd name="T11" fmla="*/ 97 h 650"/>
                <a:gd name="T12" fmla="*/ 449 w 601"/>
                <a:gd name="T13" fmla="*/ 113 h 650"/>
                <a:gd name="T14" fmla="*/ 312 w 601"/>
                <a:gd name="T15" fmla="*/ 293 h 650"/>
                <a:gd name="T16" fmla="*/ 511 w 601"/>
                <a:gd name="T17" fmla="*/ 372 h 650"/>
                <a:gd name="T18" fmla="*/ 312 w 601"/>
                <a:gd name="T19" fmla="*/ 317 h 650"/>
                <a:gd name="T20" fmla="*/ 387 w 601"/>
                <a:gd name="T21" fmla="*/ 625 h 650"/>
                <a:gd name="T22" fmla="*/ 222 w 601"/>
                <a:gd name="T23" fmla="*/ 625 h 650"/>
                <a:gd name="T24" fmla="*/ 577 w 601"/>
                <a:gd name="T25" fmla="*/ 597 h 650"/>
                <a:gd name="T26" fmla="*/ 566 w 601"/>
                <a:gd name="T27" fmla="*/ 621 h 650"/>
                <a:gd name="T28" fmla="*/ 540 w 601"/>
                <a:gd name="T29" fmla="*/ 621 h 650"/>
                <a:gd name="T30" fmla="*/ 528 w 601"/>
                <a:gd name="T31" fmla="*/ 595 h 650"/>
                <a:gd name="T32" fmla="*/ 515 w 601"/>
                <a:gd name="T33" fmla="*/ 563 h 650"/>
                <a:gd name="T34" fmla="*/ 487 w 601"/>
                <a:gd name="T35" fmla="*/ 544 h 650"/>
                <a:gd name="T36" fmla="*/ 551 w 601"/>
                <a:gd name="T37" fmla="*/ 289 h 650"/>
                <a:gd name="T38" fmla="*/ 564 w 601"/>
                <a:gd name="T39" fmla="*/ 276 h 650"/>
                <a:gd name="T40" fmla="*/ 480 w 601"/>
                <a:gd name="T41" fmla="*/ 132 h 650"/>
                <a:gd name="T42" fmla="*/ 470 w 601"/>
                <a:gd name="T43" fmla="*/ 100 h 650"/>
                <a:gd name="T44" fmla="*/ 443 w 601"/>
                <a:gd name="T45" fmla="*/ 78 h 650"/>
                <a:gd name="T46" fmla="*/ 360 w 601"/>
                <a:gd name="T47" fmla="*/ 0 h 650"/>
                <a:gd name="T48" fmla="*/ 162 w 601"/>
                <a:gd name="T49" fmla="*/ 76 h 650"/>
                <a:gd name="T50" fmla="*/ 133 w 601"/>
                <a:gd name="T51" fmla="*/ 95 h 650"/>
                <a:gd name="T52" fmla="*/ 120 w 601"/>
                <a:gd name="T53" fmla="*/ 126 h 650"/>
                <a:gd name="T54" fmla="*/ 38 w 601"/>
                <a:gd name="T55" fmla="*/ 271 h 650"/>
                <a:gd name="T56" fmla="*/ 50 w 601"/>
                <a:gd name="T57" fmla="*/ 289 h 650"/>
                <a:gd name="T58" fmla="*/ 86 w 601"/>
                <a:gd name="T59" fmla="*/ 563 h 650"/>
                <a:gd name="T60" fmla="*/ 70 w 601"/>
                <a:gd name="T61" fmla="*/ 610 h 650"/>
                <a:gd name="T62" fmla="*/ 48 w 601"/>
                <a:gd name="T63" fmla="*/ 625 h 650"/>
                <a:gd name="T64" fmla="*/ 27 w 601"/>
                <a:gd name="T65" fmla="*/ 610 h 650"/>
                <a:gd name="T66" fmla="*/ 12 w 601"/>
                <a:gd name="T67" fmla="*/ 589 h 650"/>
                <a:gd name="T68" fmla="*/ 4 w 601"/>
                <a:gd name="T69" fmla="*/ 620 h 650"/>
                <a:gd name="T70" fmla="*/ 48 w 601"/>
                <a:gd name="T71" fmla="*/ 650 h 650"/>
                <a:gd name="T72" fmla="*/ 93 w 601"/>
                <a:gd name="T73" fmla="*/ 620 h 650"/>
                <a:gd name="T74" fmla="*/ 107 w 601"/>
                <a:gd name="T75" fmla="*/ 575 h 650"/>
                <a:gd name="T76" fmla="*/ 146 w 601"/>
                <a:gd name="T77" fmla="*/ 568 h 650"/>
                <a:gd name="T78" fmla="*/ 169 w 601"/>
                <a:gd name="T79" fmla="*/ 601 h 650"/>
                <a:gd name="T80" fmla="*/ 198 w 601"/>
                <a:gd name="T81" fmla="*/ 646 h 650"/>
                <a:gd name="T82" fmla="*/ 250 w 601"/>
                <a:gd name="T83" fmla="*/ 635 h 650"/>
                <a:gd name="T84" fmla="*/ 267 w 601"/>
                <a:gd name="T85" fmla="*/ 588 h 650"/>
                <a:gd name="T86" fmla="*/ 301 w 601"/>
                <a:gd name="T87" fmla="*/ 565 h 650"/>
                <a:gd name="T88" fmla="*/ 333 w 601"/>
                <a:gd name="T89" fmla="*/ 588 h 650"/>
                <a:gd name="T90" fmla="*/ 351 w 601"/>
                <a:gd name="T91" fmla="*/ 635 h 650"/>
                <a:gd name="T92" fmla="*/ 404 w 601"/>
                <a:gd name="T93" fmla="*/ 646 h 650"/>
                <a:gd name="T94" fmla="*/ 433 w 601"/>
                <a:gd name="T95" fmla="*/ 601 h 650"/>
                <a:gd name="T96" fmla="*/ 454 w 601"/>
                <a:gd name="T97" fmla="*/ 568 h 650"/>
                <a:gd name="T98" fmla="*/ 494 w 601"/>
                <a:gd name="T99" fmla="*/ 575 h 650"/>
                <a:gd name="T100" fmla="*/ 508 w 601"/>
                <a:gd name="T101" fmla="*/ 620 h 650"/>
                <a:gd name="T102" fmla="*/ 553 w 601"/>
                <a:gd name="T103" fmla="*/ 650 h 650"/>
                <a:gd name="T104" fmla="*/ 597 w 601"/>
                <a:gd name="T105" fmla="*/ 620 h 650"/>
                <a:gd name="T106" fmla="*/ 588 w 601"/>
                <a:gd name="T107" fmla="*/ 58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1" h="650">
                  <a:moveTo>
                    <a:pt x="312" y="317"/>
                  </a:moveTo>
                  <a:lnTo>
                    <a:pt x="312" y="529"/>
                  </a:lnTo>
                  <a:lnTo>
                    <a:pt x="311" y="534"/>
                  </a:lnTo>
                  <a:lnTo>
                    <a:pt x="308" y="538"/>
                  </a:lnTo>
                  <a:lnTo>
                    <a:pt x="304" y="540"/>
                  </a:lnTo>
                  <a:lnTo>
                    <a:pt x="300" y="541"/>
                  </a:lnTo>
                  <a:lnTo>
                    <a:pt x="295" y="540"/>
                  </a:lnTo>
                  <a:lnTo>
                    <a:pt x="292" y="538"/>
                  </a:lnTo>
                  <a:lnTo>
                    <a:pt x="289" y="534"/>
                  </a:lnTo>
                  <a:lnTo>
                    <a:pt x="288" y="529"/>
                  </a:lnTo>
                  <a:lnTo>
                    <a:pt x="288" y="317"/>
                  </a:lnTo>
                  <a:lnTo>
                    <a:pt x="96" y="376"/>
                  </a:lnTo>
                  <a:lnTo>
                    <a:pt x="94" y="377"/>
                  </a:lnTo>
                  <a:lnTo>
                    <a:pt x="92" y="377"/>
                  </a:lnTo>
                  <a:lnTo>
                    <a:pt x="90" y="377"/>
                  </a:lnTo>
                  <a:lnTo>
                    <a:pt x="86" y="376"/>
                  </a:lnTo>
                  <a:lnTo>
                    <a:pt x="83" y="373"/>
                  </a:lnTo>
                  <a:lnTo>
                    <a:pt x="81" y="368"/>
                  </a:lnTo>
                  <a:lnTo>
                    <a:pt x="80" y="363"/>
                  </a:lnTo>
                  <a:lnTo>
                    <a:pt x="82" y="359"/>
                  </a:lnTo>
                  <a:lnTo>
                    <a:pt x="83" y="357"/>
                  </a:lnTo>
                  <a:lnTo>
                    <a:pt x="84" y="356"/>
                  </a:lnTo>
                  <a:lnTo>
                    <a:pt x="86" y="355"/>
                  </a:lnTo>
                  <a:lnTo>
                    <a:pt x="90" y="354"/>
                  </a:lnTo>
                  <a:lnTo>
                    <a:pt x="288" y="293"/>
                  </a:lnTo>
                  <a:lnTo>
                    <a:pt x="288" y="208"/>
                  </a:lnTo>
                  <a:lnTo>
                    <a:pt x="143" y="242"/>
                  </a:lnTo>
                  <a:lnTo>
                    <a:pt x="143" y="132"/>
                  </a:lnTo>
                  <a:lnTo>
                    <a:pt x="144" y="125"/>
                  </a:lnTo>
                  <a:lnTo>
                    <a:pt x="146" y="119"/>
                  </a:lnTo>
                  <a:lnTo>
                    <a:pt x="149" y="113"/>
                  </a:lnTo>
                  <a:lnTo>
                    <a:pt x="155" y="108"/>
                  </a:lnTo>
                  <a:lnTo>
                    <a:pt x="160" y="103"/>
                  </a:lnTo>
                  <a:lnTo>
                    <a:pt x="166" y="100"/>
                  </a:lnTo>
                  <a:lnTo>
                    <a:pt x="173" y="98"/>
                  </a:lnTo>
                  <a:lnTo>
                    <a:pt x="180" y="97"/>
                  </a:lnTo>
                  <a:lnTo>
                    <a:pt x="420" y="97"/>
                  </a:lnTo>
                  <a:lnTo>
                    <a:pt x="427" y="98"/>
                  </a:lnTo>
                  <a:lnTo>
                    <a:pt x="434" y="100"/>
                  </a:lnTo>
                  <a:lnTo>
                    <a:pt x="440" y="103"/>
                  </a:lnTo>
                  <a:lnTo>
                    <a:pt x="445" y="108"/>
                  </a:lnTo>
                  <a:lnTo>
                    <a:pt x="449" y="113"/>
                  </a:lnTo>
                  <a:lnTo>
                    <a:pt x="453" y="119"/>
                  </a:lnTo>
                  <a:lnTo>
                    <a:pt x="455" y="125"/>
                  </a:lnTo>
                  <a:lnTo>
                    <a:pt x="456" y="132"/>
                  </a:lnTo>
                  <a:lnTo>
                    <a:pt x="456" y="242"/>
                  </a:lnTo>
                  <a:lnTo>
                    <a:pt x="312" y="208"/>
                  </a:lnTo>
                  <a:lnTo>
                    <a:pt x="312" y="293"/>
                  </a:lnTo>
                  <a:lnTo>
                    <a:pt x="505" y="354"/>
                  </a:lnTo>
                  <a:lnTo>
                    <a:pt x="509" y="356"/>
                  </a:lnTo>
                  <a:lnTo>
                    <a:pt x="512" y="360"/>
                  </a:lnTo>
                  <a:lnTo>
                    <a:pt x="513" y="364"/>
                  </a:lnTo>
                  <a:lnTo>
                    <a:pt x="513" y="368"/>
                  </a:lnTo>
                  <a:lnTo>
                    <a:pt x="511" y="372"/>
                  </a:lnTo>
                  <a:lnTo>
                    <a:pt x="508" y="374"/>
                  </a:lnTo>
                  <a:lnTo>
                    <a:pt x="505" y="376"/>
                  </a:lnTo>
                  <a:lnTo>
                    <a:pt x="501" y="376"/>
                  </a:lnTo>
                  <a:lnTo>
                    <a:pt x="500" y="376"/>
                  </a:lnTo>
                  <a:lnTo>
                    <a:pt x="498" y="376"/>
                  </a:lnTo>
                  <a:lnTo>
                    <a:pt x="312" y="317"/>
                  </a:lnTo>
                  <a:close/>
                  <a:moveTo>
                    <a:pt x="384" y="625"/>
                  </a:moveTo>
                  <a:lnTo>
                    <a:pt x="384" y="625"/>
                  </a:lnTo>
                  <a:lnTo>
                    <a:pt x="384" y="625"/>
                  </a:lnTo>
                  <a:lnTo>
                    <a:pt x="387" y="625"/>
                  </a:lnTo>
                  <a:lnTo>
                    <a:pt x="389" y="625"/>
                  </a:lnTo>
                  <a:lnTo>
                    <a:pt x="387" y="625"/>
                  </a:lnTo>
                  <a:lnTo>
                    <a:pt x="384" y="625"/>
                  </a:lnTo>
                  <a:close/>
                  <a:moveTo>
                    <a:pt x="217" y="625"/>
                  </a:moveTo>
                  <a:lnTo>
                    <a:pt x="217" y="625"/>
                  </a:lnTo>
                  <a:lnTo>
                    <a:pt x="217" y="625"/>
                  </a:lnTo>
                  <a:lnTo>
                    <a:pt x="219" y="625"/>
                  </a:lnTo>
                  <a:lnTo>
                    <a:pt x="222" y="625"/>
                  </a:lnTo>
                  <a:lnTo>
                    <a:pt x="219" y="625"/>
                  </a:lnTo>
                  <a:lnTo>
                    <a:pt x="217" y="625"/>
                  </a:lnTo>
                  <a:close/>
                  <a:moveTo>
                    <a:pt x="588" y="589"/>
                  </a:moveTo>
                  <a:lnTo>
                    <a:pt x="584" y="590"/>
                  </a:lnTo>
                  <a:lnTo>
                    <a:pt x="580" y="593"/>
                  </a:lnTo>
                  <a:lnTo>
                    <a:pt x="577" y="597"/>
                  </a:lnTo>
                  <a:lnTo>
                    <a:pt x="576" y="601"/>
                  </a:lnTo>
                  <a:lnTo>
                    <a:pt x="576" y="606"/>
                  </a:lnTo>
                  <a:lnTo>
                    <a:pt x="575" y="610"/>
                  </a:lnTo>
                  <a:lnTo>
                    <a:pt x="572" y="614"/>
                  </a:lnTo>
                  <a:lnTo>
                    <a:pt x="569" y="618"/>
                  </a:lnTo>
                  <a:lnTo>
                    <a:pt x="566" y="621"/>
                  </a:lnTo>
                  <a:lnTo>
                    <a:pt x="562" y="623"/>
                  </a:lnTo>
                  <a:lnTo>
                    <a:pt x="558" y="624"/>
                  </a:lnTo>
                  <a:lnTo>
                    <a:pt x="553" y="625"/>
                  </a:lnTo>
                  <a:lnTo>
                    <a:pt x="548" y="624"/>
                  </a:lnTo>
                  <a:lnTo>
                    <a:pt x="544" y="623"/>
                  </a:lnTo>
                  <a:lnTo>
                    <a:pt x="540" y="621"/>
                  </a:lnTo>
                  <a:lnTo>
                    <a:pt x="536" y="618"/>
                  </a:lnTo>
                  <a:lnTo>
                    <a:pt x="533" y="614"/>
                  </a:lnTo>
                  <a:lnTo>
                    <a:pt x="531" y="610"/>
                  </a:lnTo>
                  <a:lnTo>
                    <a:pt x="530" y="606"/>
                  </a:lnTo>
                  <a:lnTo>
                    <a:pt x="528" y="601"/>
                  </a:lnTo>
                  <a:lnTo>
                    <a:pt x="528" y="595"/>
                  </a:lnTo>
                  <a:lnTo>
                    <a:pt x="527" y="590"/>
                  </a:lnTo>
                  <a:lnTo>
                    <a:pt x="525" y="584"/>
                  </a:lnTo>
                  <a:lnTo>
                    <a:pt x="524" y="579"/>
                  </a:lnTo>
                  <a:lnTo>
                    <a:pt x="521" y="572"/>
                  </a:lnTo>
                  <a:lnTo>
                    <a:pt x="518" y="568"/>
                  </a:lnTo>
                  <a:lnTo>
                    <a:pt x="515" y="563"/>
                  </a:lnTo>
                  <a:lnTo>
                    <a:pt x="511" y="559"/>
                  </a:lnTo>
                  <a:lnTo>
                    <a:pt x="507" y="555"/>
                  </a:lnTo>
                  <a:lnTo>
                    <a:pt x="502" y="551"/>
                  </a:lnTo>
                  <a:lnTo>
                    <a:pt x="497" y="548"/>
                  </a:lnTo>
                  <a:lnTo>
                    <a:pt x="492" y="546"/>
                  </a:lnTo>
                  <a:lnTo>
                    <a:pt x="487" y="544"/>
                  </a:lnTo>
                  <a:lnTo>
                    <a:pt x="481" y="542"/>
                  </a:lnTo>
                  <a:lnTo>
                    <a:pt x="475" y="541"/>
                  </a:lnTo>
                  <a:lnTo>
                    <a:pt x="469" y="541"/>
                  </a:lnTo>
                  <a:lnTo>
                    <a:pt x="536" y="285"/>
                  </a:lnTo>
                  <a:lnTo>
                    <a:pt x="549" y="289"/>
                  </a:lnTo>
                  <a:lnTo>
                    <a:pt x="551" y="289"/>
                  </a:lnTo>
                  <a:lnTo>
                    <a:pt x="552" y="289"/>
                  </a:lnTo>
                  <a:lnTo>
                    <a:pt x="556" y="288"/>
                  </a:lnTo>
                  <a:lnTo>
                    <a:pt x="559" y="287"/>
                  </a:lnTo>
                  <a:lnTo>
                    <a:pt x="562" y="284"/>
                  </a:lnTo>
                  <a:lnTo>
                    <a:pt x="564" y="281"/>
                  </a:lnTo>
                  <a:lnTo>
                    <a:pt x="564" y="276"/>
                  </a:lnTo>
                  <a:lnTo>
                    <a:pt x="562" y="271"/>
                  </a:lnTo>
                  <a:lnTo>
                    <a:pt x="559" y="268"/>
                  </a:lnTo>
                  <a:lnTo>
                    <a:pt x="555" y="267"/>
                  </a:lnTo>
                  <a:lnTo>
                    <a:pt x="542" y="263"/>
                  </a:lnTo>
                  <a:lnTo>
                    <a:pt x="480" y="248"/>
                  </a:lnTo>
                  <a:lnTo>
                    <a:pt x="480" y="132"/>
                  </a:lnTo>
                  <a:lnTo>
                    <a:pt x="480" y="126"/>
                  </a:lnTo>
                  <a:lnTo>
                    <a:pt x="479" y="121"/>
                  </a:lnTo>
                  <a:lnTo>
                    <a:pt x="478" y="115"/>
                  </a:lnTo>
                  <a:lnTo>
                    <a:pt x="476" y="110"/>
                  </a:lnTo>
                  <a:lnTo>
                    <a:pt x="473" y="104"/>
                  </a:lnTo>
                  <a:lnTo>
                    <a:pt x="470" y="100"/>
                  </a:lnTo>
                  <a:lnTo>
                    <a:pt x="467" y="95"/>
                  </a:lnTo>
                  <a:lnTo>
                    <a:pt x="462" y="91"/>
                  </a:lnTo>
                  <a:lnTo>
                    <a:pt x="458" y="87"/>
                  </a:lnTo>
                  <a:lnTo>
                    <a:pt x="453" y="84"/>
                  </a:lnTo>
                  <a:lnTo>
                    <a:pt x="448" y="81"/>
                  </a:lnTo>
                  <a:lnTo>
                    <a:pt x="443" y="78"/>
                  </a:lnTo>
                  <a:lnTo>
                    <a:pt x="438" y="76"/>
                  </a:lnTo>
                  <a:lnTo>
                    <a:pt x="432" y="74"/>
                  </a:lnTo>
                  <a:lnTo>
                    <a:pt x="426" y="74"/>
                  </a:lnTo>
                  <a:lnTo>
                    <a:pt x="420" y="73"/>
                  </a:lnTo>
                  <a:lnTo>
                    <a:pt x="360" y="73"/>
                  </a:lnTo>
                  <a:lnTo>
                    <a:pt x="360" y="0"/>
                  </a:lnTo>
                  <a:lnTo>
                    <a:pt x="240" y="0"/>
                  </a:lnTo>
                  <a:lnTo>
                    <a:pt x="240" y="73"/>
                  </a:lnTo>
                  <a:lnTo>
                    <a:pt x="180" y="73"/>
                  </a:lnTo>
                  <a:lnTo>
                    <a:pt x="174" y="74"/>
                  </a:lnTo>
                  <a:lnTo>
                    <a:pt x="168" y="74"/>
                  </a:lnTo>
                  <a:lnTo>
                    <a:pt x="162" y="76"/>
                  </a:lnTo>
                  <a:lnTo>
                    <a:pt x="157" y="78"/>
                  </a:lnTo>
                  <a:lnTo>
                    <a:pt x="152" y="81"/>
                  </a:lnTo>
                  <a:lnTo>
                    <a:pt x="146" y="84"/>
                  </a:lnTo>
                  <a:lnTo>
                    <a:pt x="141" y="87"/>
                  </a:lnTo>
                  <a:lnTo>
                    <a:pt x="137" y="91"/>
                  </a:lnTo>
                  <a:lnTo>
                    <a:pt x="133" y="95"/>
                  </a:lnTo>
                  <a:lnTo>
                    <a:pt x="130" y="100"/>
                  </a:lnTo>
                  <a:lnTo>
                    <a:pt x="127" y="104"/>
                  </a:lnTo>
                  <a:lnTo>
                    <a:pt x="124" y="110"/>
                  </a:lnTo>
                  <a:lnTo>
                    <a:pt x="122" y="115"/>
                  </a:lnTo>
                  <a:lnTo>
                    <a:pt x="121" y="121"/>
                  </a:lnTo>
                  <a:lnTo>
                    <a:pt x="120" y="126"/>
                  </a:lnTo>
                  <a:lnTo>
                    <a:pt x="120" y="132"/>
                  </a:lnTo>
                  <a:lnTo>
                    <a:pt x="120" y="248"/>
                  </a:lnTo>
                  <a:lnTo>
                    <a:pt x="55" y="264"/>
                  </a:lnTo>
                  <a:lnTo>
                    <a:pt x="45" y="267"/>
                  </a:lnTo>
                  <a:lnTo>
                    <a:pt x="41" y="268"/>
                  </a:lnTo>
                  <a:lnTo>
                    <a:pt x="38" y="271"/>
                  </a:lnTo>
                  <a:lnTo>
                    <a:pt x="36" y="276"/>
                  </a:lnTo>
                  <a:lnTo>
                    <a:pt x="36" y="281"/>
                  </a:lnTo>
                  <a:lnTo>
                    <a:pt x="38" y="285"/>
                  </a:lnTo>
                  <a:lnTo>
                    <a:pt x="42" y="287"/>
                  </a:lnTo>
                  <a:lnTo>
                    <a:pt x="46" y="289"/>
                  </a:lnTo>
                  <a:lnTo>
                    <a:pt x="50" y="289"/>
                  </a:lnTo>
                  <a:lnTo>
                    <a:pt x="61" y="287"/>
                  </a:lnTo>
                  <a:lnTo>
                    <a:pt x="120" y="542"/>
                  </a:lnTo>
                  <a:lnTo>
                    <a:pt x="111" y="545"/>
                  </a:lnTo>
                  <a:lnTo>
                    <a:pt x="102" y="550"/>
                  </a:lnTo>
                  <a:lnTo>
                    <a:pt x="94" y="556"/>
                  </a:lnTo>
                  <a:lnTo>
                    <a:pt x="86" y="563"/>
                  </a:lnTo>
                  <a:lnTo>
                    <a:pt x="80" y="571"/>
                  </a:lnTo>
                  <a:lnTo>
                    <a:pt x="76" y="581"/>
                  </a:lnTo>
                  <a:lnTo>
                    <a:pt x="73" y="591"/>
                  </a:lnTo>
                  <a:lnTo>
                    <a:pt x="72" y="601"/>
                  </a:lnTo>
                  <a:lnTo>
                    <a:pt x="72" y="606"/>
                  </a:lnTo>
                  <a:lnTo>
                    <a:pt x="70" y="610"/>
                  </a:lnTo>
                  <a:lnTo>
                    <a:pt x="68" y="614"/>
                  </a:lnTo>
                  <a:lnTo>
                    <a:pt x="65" y="618"/>
                  </a:lnTo>
                  <a:lnTo>
                    <a:pt x="62" y="621"/>
                  </a:lnTo>
                  <a:lnTo>
                    <a:pt x="58" y="623"/>
                  </a:lnTo>
                  <a:lnTo>
                    <a:pt x="53" y="624"/>
                  </a:lnTo>
                  <a:lnTo>
                    <a:pt x="48" y="625"/>
                  </a:lnTo>
                  <a:lnTo>
                    <a:pt x="44" y="624"/>
                  </a:lnTo>
                  <a:lnTo>
                    <a:pt x="39" y="623"/>
                  </a:lnTo>
                  <a:lnTo>
                    <a:pt x="35" y="621"/>
                  </a:lnTo>
                  <a:lnTo>
                    <a:pt x="32" y="618"/>
                  </a:lnTo>
                  <a:lnTo>
                    <a:pt x="29" y="614"/>
                  </a:lnTo>
                  <a:lnTo>
                    <a:pt x="27" y="610"/>
                  </a:lnTo>
                  <a:lnTo>
                    <a:pt x="24" y="606"/>
                  </a:lnTo>
                  <a:lnTo>
                    <a:pt x="24" y="601"/>
                  </a:lnTo>
                  <a:lnTo>
                    <a:pt x="23" y="597"/>
                  </a:lnTo>
                  <a:lnTo>
                    <a:pt x="20" y="593"/>
                  </a:lnTo>
                  <a:lnTo>
                    <a:pt x="17" y="590"/>
                  </a:lnTo>
                  <a:lnTo>
                    <a:pt x="12" y="589"/>
                  </a:lnTo>
                  <a:lnTo>
                    <a:pt x="7" y="590"/>
                  </a:lnTo>
                  <a:lnTo>
                    <a:pt x="4" y="593"/>
                  </a:lnTo>
                  <a:lnTo>
                    <a:pt x="1" y="597"/>
                  </a:lnTo>
                  <a:lnTo>
                    <a:pt x="0" y="601"/>
                  </a:lnTo>
                  <a:lnTo>
                    <a:pt x="1" y="611"/>
                  </a:lnTo>
                  <a:lnTo>
                    <a:pt x="4" y="620"/>
                  </a:lnTo>
                  <a:lnTo>
                    <a:pt x="8" y="628"/>
                  </a:lnTo>
                  <a:lnTo>
                    <a:pt x="14" y="635"/>
                  </a:lnTo>
                  <a:lnTo>
                    <a:pt x="21" y="640"/>
                  </a:lnTo>
                  <a:lnTo>
                    <a:pt x="30" y="646"/>
                  </a:lnTo>
                  <a:lnTo>
                    <a:pt x="39" y="649"/>
                  </a:lnTo>
                  <a:lnTo>
                    <a:pt x="48" y="650"/>
                  </a:lnTo>
                  <a:lnTo>
                    <a:pt x="58" y="649"/>
                  </a:lnTo>
                  <a:lnTo>
                    <a:pt x="67" y="646"/>
                  </a:lnTo>
                  <a:lnTo>
                    <a:pt x="75" y="640"/>
                  </a:lnTo>
                  <a:lnTo>
                    <a:pt x="82" y="635"/>
                  </a:lnTo>
                  <a:lnTo>
                    <a:pt x="89" y="628"/>
                  </a:lnTo>
                  <a:lnTo>
                    <a:pt x="93" y="620"/>
                  </a:lnTo>
                  <a:lnTo>
                    <a:pt x="96" y="611"/>
                  </a:lnTo>
                  <a:lnTo>
                    <a:pt x="97" y="601"/>
                  </a:lnTo>
                  <a:lnTo>
                    <a:pt x="97" y="594"/>
                  </a:lnTo>
                  <a:lnTo>
                    <a:pt x="99" y="588"/>
                  </a:lnTo>
                  <a:lnTo>
                    <a:pt x="103" y="582"/>
                  </a:lnTo>
                  <a:lnTo>
                    <a:pt x="107" y="575"/>
                  </a:lnTo>
                  <a:lnTo>
                    <a:pt x="112" y="571"/>
                  </a:lnTo>
                  <a:lnTo>
                    <a:pt x="118" y="568"/>
                  </a:lnTo>
                  <a:lnTo>
                    <a:pt x="125" y="566"/>
                  </a:lnTo>
                  <a:lnTo>
                    <a:pt x="132" y="565"/>
                  </a:lnTo>
                  <a:lnTo>
                    <a:pt x="139" y="566"/>
                  </a:lnTo>
                  <a:lnTo>
                    <a:pt x="146" y="568"/>
                  </a:lnTo>
                  <a:lnTo>
                    <a:pt x="153" y="571"/>
                  </a:lnTo>
                  <a:lnTo>
                    <a:pt x="158" y="575"/>
                  </a:lnTo>
                  <a:lnTo>
                    <a:pt x="163" y="582"/>
                  </a:lnTo>
                  <a:lnTo>
                    <a:pt x="166" y="588"/>
                  </a:lnTo>
                  <a:lnTo>
                    <a:pt x="168" y="594"/>
                  </a:lnTo>
                  <a:lnTo>
                    <a:pt x="169" y="601"/>
                  </a:lnTo>
                  <a:lnTo>
                    <a:pt x="170" y="611"/>
                  </a:lnTo>
                  <a:lnTo>
                    <a:pt x="172" y="620"/>
                  </a:lnTo>
                  <a:lnTo>
                    <a:pt x="177" y="628"/>
                  </a:lnTo>
                  <a:lnTo>
                    <a:pt x="182" y="635"/>
                  </a:lnTo>
                  <a:lnTo>
                    <a:pt x="189" y="640"/>
                  </a:lnTo>
                  <a:lnTo>
                    <a:pt x="198" y="646"/>
                  </a:lnTo>
                  <a:lnTo>
                    <a:pt x="206" y="649"/>
                  </a:lnTo>
                  <a:lnTo>
                    <a:pt x="217" y="650"/>
                  </a:lnTo>
                  <a:lnTo>
                    <a:pt x="226" y="649"/>
                  </a:lnTo>
                  <a:lnTo>
                    <a:pt x="235" y="646"/>
                  </a:lnTo>
                  <a:lnTo>
                    <a:pt x="243" y="640"/>
                  </a:lnTo>
                  <a:lnTo>
                    <a:pt x="250" y="635"/>
                  </a:lnTo>
                  <a:lnTo>
                    <a:pt x="256" y="628"/>
                  </a:lnTo>
                  <a:lnTo>
                    <a:pt x="260" y="620"/>
                  </a:lnTo>
                  <a:lnTo>
                    <a:pt x="263" y="611"/>
                  </a:lnTo>
                  <a:lnTo>
                    <a:pt x="264" y="601"/>
                  </a:lnTo>
                  <a:lnTo>
                    <a:pt x="265" y="594"/>
                  </a:lnTo>
                  <a:lnTo>
                    <a:pt x="267" y="588"/>
                  </a:lnTo>
                  <a:lnTo>
                    <a:pt x="270" y="582"/>
                  </a:lnTo>
                  <a:lnTo>
                    <a:pt x="275" y="575"/>
                  </a:lnTo>
                  <a:lnTo>
                    <a:pt x="281" y="571"/>
                  </a:lnTo>
                  <a:lnTo>
                    <a:pt x="287" y="568"/>
                  </a:lnTo>
                  <a:lnTo>
                    <a:pt x="293" y="566"/>
                  </a:lnTo>
                  <a:lnTo>
                    <a:pt x="301" y="565"/>
                  </a:lnTo>
                  <a:lnTo>
                    <a:pt x="308" y="566"/>
                  </a:lnTo>
                  <a:lnTo>
                    <a:pt x="314" y="568"/>
                  </a:lnTo>
                  <a:lnTo>
                    <a:pt x="320" y="571"/>
                  </a:lnTo>
                  <a:lnTo>
                    <a:pt x="326" y="575"/>
                  </a:lnTo>
                  <a:lnTo>
                    <a:pt x="330" y="582"/>
                  </a:lnTo>
                  <a:lnTo>
                    <a:pt x="333" y="588"/>
                  </a:lnTo>
                  <a:lnTo>
                    <a:pt x="335" y="594"/>
                  </a:lnTo>
                  <a:lnTo>
                    <a:pt x="336" y="601"/>
                  </a:lnTo>
                  <a:lnTo>
                    <a:pt x="337" y="611"/>
                  </a:lnTo>
                  <a:lnTo>
                    <a:pt x="341" y="620"/>
                  </a:lnTo>
                  <a:lnTo>
                    <a:pt x="345" y="628"/>
                  </a:lnTo>
                  <a:lnTo>
                    <a:pt x="351" y="635"/>
                  </a:lnTo>
                  <a:lnTo>
                    <a:pt x="358" y="640"/>
                  </a:lnTo>
                  <a:lnTo>
                    <a:pt x="366" y="646"/>
                  </a:lnTo>
                  <a:lnTo>
                    <a:pt x="375" y="649"/>
                  </a:lnTo>
                  <a:lnTo>
                    <a:pt x="384" y="650"/>
                  </a:lnTo>
                  <a:lnTo>
                    <a:pt x="394" y="649"/>
                  </a:lnTo>
                  <a:lnTo>
                    <a:pt x="404" y="646"/>
                  </a:lnTo>
                  <a:lnTo>
                    <a:pt x="412" y="640"/>
                  </a:lnTo>
                  <a:lnTo>
                    <a:pt x="419" y="635"/>
                  </a:lnTo>
                  <a:lnTo>
                    <a:pt x="425" y="628"/>
                  </a:lnTo>
                  <a:lnTo>
                    <a:pt x="429" y="620"/>
                  </a:lnTo>
                  <a:lnTo>
                    <a:pt x="432" y="611"/>
                  </a:lnTo>
                  <a:lnTo>
                    <a:pt x="433" y="601"/>
                  </a:lnTo>
                  <a:lnTo>
                    <a:pt x="433" y="594"/>
                  </a:lnTo>
                  <a:lnTo>
                    <a:pt x="435" y="588"/>
                  </a:lnTo>
                  <a:lnTo>
                    <a:pt x="439" y="582"/>
                  </a:lnTo>
                  <a:lnTo>
                    <a:pt x="443" y="575"/>
                  </a:lnTo>
                  <a:lnTo>
                    <a:pt x="448" y="571"/>
                  </a:lnTo>
                  <a:lnTo>
                    <a:pt x="454" y="568"/>
                  </a:lnTo>
                  <a:lnTo>
                    <a:pt x="461" y="566"/>
                  </a:lnTo>
                  <a:lnTo>
                    <a:pt x="469" y="565"/>
                  </a:lnTo>
                  <a:lnTo>
                    <a:pt x="476" y="566"/>
                  </a:lnTo>
                  <a:lnTo>
                    <a:pt x="483" y="568"/>
                  </a:lnTo>
                  <a:lnTo>
                    <a:pt x="489" y="571"/>
                  </a:lnTo>
                  <a:lnTo>
                    <a:pt x="494" y="575"/>
                  </a:lnTo>
                  <a:lnTo>
                    <a:pt x="498" y="582"/>
                  </a:lnTo>
                  <a:lnTo>
                    <a:pt x="502" y="588"/>
                  </a:lnTo>
                  <a:lnTo>
                    <a:pt x="504" y="594"/>
                  </a:lnTo>
                  <a:lnTo>
                    <a:pt x="505" y="601"/>
                  </a:lnTo>
                  <a:lnTo>
                    <a:pt x="505" y="611"/>
                  </a:lnTo>
                  <a:lnTo>
                    <a:pt x="508" y="620"/>
                  </a:lnTo>
                  <a:lnTo>
                    <a:pt x="513" y="628"/>
                  </a:lnTo>
                  <a:lnTo>
                    <a:pt x="518" y="635"/>
                  </a:lnTo>
                  <a:lnTo>
                    <a:pt x="525" y="640"/>
                  </a:lnTo>
                  <a:lnTo>
                    <a:pt x="534" y="646"/>
                  </a:lnTo>
                  <a:lnTo>
                    <a:pt x="543" y="649"/>
                  </a:lnTo>
                  <a:lnTo>
                    <a:pt x="553" y="650"/>
                  </a:lnTo>
                  <a:lnTo>
                    <a:pt x="562" y="649"/>
                  </a:lnTo>
                  <a:lnTo>
                    <a:pt x="571" y="646"/>
                  </a:lnTo>
                  <a:lnTo>
                    <a:pt x="579" y="640"/>
                  </a:lnTo>
                  <a:lnTo>
                    <a:pt x="586" y="635"/>
                  </a:lnTo>
                  <a:lnTo>
                    <a:pt x="593" y="628"/>
                  </a:lnTo>
                  <a:lnTo>
                    <a:pt x="597" y="620"/>
                  </a:lnTo>
                  <a:lnTo>
                    <a:pt x="600" y="611"/>
                  </a:lnTo>
                  <a:lnTo>
                    <a:pt x="601" y="601"/>
                  </a:lnTo>
                  <a:lnTo>
                    <a:pt x="600" y="597"/>
                  </a:lnTo>
                  <a:lnTo>
                    <a:pt x="598" y="593"/>
                  </a:lnTo>
                  <a:lnTo>
                    <a:pt x="594" y="590"/>
                  </a:lnTo>
                  <a:lnTo>
                    <a:pt x="588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823">
              <a:extLst>
                <a:ext uri="{FF2B5EF4-FFF2-40B4-BE49-F238E27FC236}">
                  <a16:creationId xmlns:a16="http://schemas.microsoft.com/office/drawing/2014/main" id="{F5768AFB-D621-4558-B37D-78FC3F30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5449888"/>
              <a:ext cx="76200" cy="11113"/>
            </a:xfrm>
            <a:custGeom>
              <a:avLst/>
              <a:gdLst>
                <a:gd name="T0" fmla="*/ 192 w 192"/>
                <a:gd name="T1" fmla="*/ 12 h 24"/>
                <a:gd name="T2" fmla="*/ 192 w 192"/>
                <a:gd name="T3" fmla="*/ 8 h 24"/>
                <a:gd name="T4" fmla="*/ 189 w 192"/>
                <a:gd name="T5" fmla="*/ 4 h 24"/>
                <a:gd name="T6" fmla="*/ 185 w 192"/>
                <a:gd name="T7" fmla="*/ 1 h 24"/>
                <a:gd name="T8" fmla="*/ 181 w 192"/>
                <a:gd name="T9" fmla="*/ 0 h 24"/>
                <a:gd name="T10" fmla="*/ 13 w 192"/>
                <a:gd name="T11" fmla="*/ 0 h 24"/>
                <a:gd name="T12" fmla="*/ 8 w 192"/>
                <a:gd name="T13" fmla="*/ 1 h 24"/>
                <a:gd name="T14" fmla="*/ 4 w 192"/>
                <a:gd name="T15" fmla="*/ 4 h 24"/>
                <a:gd name="T16" fmla="*/ 1 w 192"/>
                <a:gd name="T17" fmla="*/ 8 h 24"/>
                <a:gd name="T18" fmla="*/ 0 w 192"/>
                <a:gd name="T19" fmla="*/ 12 h 24"/>
                <a:gd name="T20" fmla="*/ 1 w 192"/>
                <a:gd name="T21" fmla="*/ 17 h 24"/>
                <a:gd name="T22" fmla="*/ 4 w 192"/>
                <a:gd name="T23" fmla="*/ 21 h 24"/>
                <a:gd name="T24" fmla="*/ 8 w 192"/>
                <a:gd name="T25" fmla="*/ 23 h 24"/>
                <a:gd name="T26" fmla="*/ 13 w 192"/>
                <a:gd name="T27" fmla="*/ 24 h 24"/>
                <a:gd name="T28" fmla="*/ 181 w 192"/>
                <a:gd name="T29" fmla="*/ 24 h 24"/>
                <a:gd name="T30" fmla="*/ 185 w 192"/>
                <a:gd name="T31" fmla="*/ 23 h 24"/>
                <a:gd name="T32" fmla="*/ 189 w 192"/>
                <a:gd name="T33" fmla="*/ 21 h 24"/>
                <a:gd name="T34" fmla="*/ 192 w 192"/>
                <a:gd name="T35" fmla="*/ 17 h 24"/>
                <a:gd name="T36" fmla="*/ 192 w 192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lnTo>
                    <a:pt x="192" y="8"/>
                  </a:lnTo>
                  <a:lnTo>
                    <a:pt x="189" y="4"/>
                  </a:lnTo>
                  <a:lnTo>
                    <a:pt x="185" y="1"/>
                  </a:lnTo>
                  <a:lnTo>
                    <a:pt x="181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81" y="24"/>
                  </a:lnTo>
                  <a:lnTo>
                    <a:pt x="185" y="23"/>
                  </a:lnTo>
                  <a:lnTo>
                    <a:pt x="189" y="21"/>
                  </a:lnTo>
                  <a:lnTo>
                    <a:pt x="192" y="17"/>
                  </a:lnTo>
                  <a:lnTo>
                    <a:pt x="1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24">
              <a:extLst>
                <a:ext uri="{FF2B5EF4-FFF2-40B4-BE49-F238E27FC236}">
                  <a16:creationId xmlns:a16="http://schemas.microsoft.com/office/drawing/2014/main" id="{73BC63F4-3B24-4BD0-AF2D-3717D879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5364163"/>
              <a:ext cx="47625" cy="20638"/>
            </a:xfrm>
            <a:custGeom>
              <a:avLst/>
              <a:gdLst>
                <a:gd name="T0" fmla="*/ 120 w 120"/>
                <a:gd name="T1" fmla="*/ 12 h 49"/>
                <a:gd name="T2" fmla="*/ 119 w 120"/>
                <a:gd name="T3" fmla="*/ 8 h 49"/>
                <a:gd name="T4" fmla="*/ 117 w 120"/>
                <a:gd name="T5" fmla="*/ 4 h 49"/>
                <a:gd name="T6" fmla="*/ 113 w 120"/>
                <a:gd name="T7" fmla="*/ 1 h 49"/>
                <a:gd name="T8" fmla="*/ 108 w 120"/>
                <a:gd name="T9" fmla="*/ 0 h 49"/>
                <a:gd name="T10" fmla="*/ 12 w 120"/>
                <a:gd name="T11" fmla="*/ 0 h 49"/>
                <a:gd name="T12" fmla="*/ 7 w 120"/>
                <a:gd name="T13" fmla="*/ 1 h 49"/>
                <a:gd name="T14" fmla="*/ 3 w 120"/>
                <a:gd name="T15" fmla="*/ 4 h 49"/>
                <a:gd name="T16" fmla="*/ 1 w 120"/>
                <a:gd name="T17" fmla="*/ 8 h 49"/>
                <a:gd name="T18" fmla="*/ 0 w 120"/>
                <a:gd name="T19" fmla="*/ 12 h 49"/>
                <a:gd name="T20" fmla="*/ 0 w 120"/>
                <a:gd name="T21" fmla="*/ 49 h 49"/>
                <a:gd name="T22" fmla="*/ 120 w 120"/>
                <a:gd name="T23" fmla="*/ 49 h 49"/>
                <a:gd name="T24" fmla="*/ 120 w 120"/>
                <a:gd name="T25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49">
                  <a:moveTo>
                    <a:pt x="120" y="12"/>
                  </a:moveTo>
                  <a:lnTo>
                    <a:pt x="119" y="8"/>
                  </a:lnTo>
                  <a:lnTo>
                    <a:pt x="117" y="4"/>
                  </a:lnTo>
                  <a:lnTo>
                    <a:pt x="113" y="1"/>
                  </a:lnTo>
                  <a:lnTo>
                    <a:pt x="10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49"/>
                  </a:lnTo>
                  <a:lnTo>
                    <a:pt x="120" y="49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CED19F4-329E-4634-BA0F-2E0DF408945E}"/>
              </a:ext>
            </a:extLst>
          </p:cNvPr>
          <p:cNvSpPr txBox="1"/>
          <p:nvPr/>
        </p:nvSpPr>
        <p:spPr>
          <a:xfrm>
            <a:off x="733423" y="3645693"/>
            <a:ext cx="2667002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6D1655-7D40-440C-8FB3-6E0BBB767480}"/>
              </a:ext>
            </a:extLst>
          </p:cNvPr>
          <p:cNvSpPr txBox="1"/>
          <p:nvPr/>
        </p:nvSpPr>
        <p:spPr>
          <a:xfrm>
            <a:off x="4762499" y="3645693"/>
            <a:ext cx="2667002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7DE54D-2216-4EB7-8688-D6D09350AE66}"/>
              </a:ext>
            </a:extLst>
          </p:cNvPr>
          <p:cNvSpPr txBox="1"/>
          <p:nvPr/>
        </p:nvSpPr>
        <p:spPr>
          <a:xfrm>
            <a:off x="8791574" y="3645693"/>
            <a:ext cx="2667002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B51638-2CF2-4481-AFF3-AC4D2F6A44C1}"/>
              </a:ext>
            </a:extLst>
          </p:cNvPr>
          <p:cNvGrpSpPr/>
          <p:nvPr/>
        </p:nvGrpSpPr>
        <p:grpSpPr>
          <a:xfrm>
            <a:off x="972459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73" name="Freeform 3579">
              <a:extLst>
                <a:ext uri="{FF2B5EF4-FFF2-40B4-BE49-F238E27FC236}">
                  <a16:creationId xmlns:a16="http://schemas.microsoft.com/office/drawing/2014/main" id="{96729805-909B-4DDF-B896-59444014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83">
              <a:extLst>
                <a:ext uri="{FF2B5EF4-FFF2-40B4-BE49-F238E27FC236}">
                  <a16:creationId xmlns:a16="http://schemas.microsoft.com/office/drawing/2014/main" id="{4CDB9FC1-DD50-4D03-AE3D-6D81DDF3D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18941A-BB2F-4AE8-9DAE-38DA5DA55B6F}"/>
              </a:ext>
            </a:extLst>
          </p:cNvPr>
          <p:cNvGrpSpPr/>
          <p:nvPr/>
        </p:nvGrpSpPr>
        <p:grpSpPr>
          <a:xfrm>
            <a:off x="1205090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78" name="Freeform 3579">
              <a:extLst>
                <a:ext uri="{FF2B5EF4-FFF2-40B4-BE49-F238E27FC236}">
                  <a16:creationId xmlns:a16="http://schemas.microsoft.com/office/drawing/2014/main" id="{A4C555AB-0FFD-44F9-B46B-7FF2D2D30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583">
              <a:extLst>
                <a:ext uri="{FF2B5EF4-FFF2-40B4-BE49-F238E27FC236}">
                  <a16:creationId xmlns:a16="http://schemas.microsoft.com/office/drawing/2014/main" id="{2364D639-D4FE-4325-9E3C-1BAAA0F50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24033DE-1CAA-4428-986F-187DCD62304B}"/>
              </a:ext>
            </a:extLst>
          </p:cNvPr>
          <p:cNvGrpSpPr/>
          <p:nvPr/>
        </p:nvGrpSpPr>
        <p:grpSpPr>
          <a:xfrm>
            <a:off x="1437721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81" name="Freeform 3579">
              <a:extLst>
                <a:ext uri="{FF2B5EF4-FFF2-40B4-BE49-F238E27FC236}">
                  <a16:creationId xmlns:a16="http://schemas.microsoft.com/office/drawing/2014/main" id="{6FE06B7B-0780-41F5-95C9-BFA51C8A4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83">
              <a:extLst>
                <a:ext uri="{FF2B5EF4-FFF2-40B4-BE49-F238E27FC236}">
                  <a16:creationId xmlns:a16="http://schemas.microsoft.com/office/drawing/2014/main" id="{9B9E8E37-45C2-42DA-8039-B7EC1D7C0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751E15C-DC32-4E80-9770-ECE8462A8EFE}"/>
              </a:ext>
            </a:extLst>
          </p:cNvPr>
          <p:cNvGrpSpPr/>
          <p:nvPr/>
        </p:nvGrpSpPr>
        <p:grpSpPr>
          <a:xfrm>
            <a:off x="1670352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84" name="Freeform 3579">
              <a:extLst>
                <a:ext uri="{FF2B5EF4-FFF2-40B4-BE49-F238E27FC236}">
                  <a16:creationId xmlns:a16="http://schemas.microsoft.com/office/drawing/2014/main" id="{B831CA74-A177-4111-B323-BB618C00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583">
              <a:extLst>
                <a:ext uri="{FF2B5EF4-FFF2-40B4-BE49-F238E27FC236}">
                  <a16:creationId xmlns:a16="http://schemas.microsoft.com/office/drawing/2014/main" id="{C06E9CBE-D71B-4AB7-A5CD-82660804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B6976A7-993D-4A8A-B6CA-407E2CC623C1}"/>
              </a:ext>
            </a:extLst>
          </p:cNvPr>
          <p:cNvGrpSpPr/>
          <p:nvPr/>
        </p:nvGrpSpPr>
        <p:grpSpPr>
          <a:xfrm>
            <a:off x="1902983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87" name="Freeform 3579">
              <a:extLst>
                <a:ext uri="{FF2B5EF4-FFF2-40B4-BE49-F238E27FC236}">
                  <a16:creationId xmlns:a16="http://schemas.microsoft.com/office/drawing/2014/main" id="{2405847B-9256-4D75-AD0E-C0F34A222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583">
              <a:extLst>
                <a:ext uri="{FF2B5EF4-FFF2-40B4-BE49-F238E27FC236}">
                  <a16:creationId xmlns:a16="http://schemas.microsoft.com/office/drawing/2014/main" id="{4FC4CEE0-300B-47FD-B110-0EFC8DD93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9F9C1C-1436-4C63-80D3-3D4FFD240504}"/>
              </a:ext>
            </a:extLst>
          </p:cNvPr>
          <p:cNvGrpSpPr/>
          <p:nvPr/>
        </p:nvGrpSpPr>
        <p:grpSpPr>
          <a:xfrm>
            <a:off x="2135614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90" name="Freeform 3579">
              <a:extLst>
                <a:ext uri="{FF2B5EF4-FFF2-40B4-BE49-F238E27FC236}">
                  <a16:creationId xmlns:a16="http://schemas.microsoft.com/office/drawing/2014/main" id="{FBD8EAD7-6EFF-48A0-96B3-AB793B411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583">
              <a:extLst>
                <a:ext uri="{FF2B5EF4-FFF2-40B4-BE49-F238E27FC236}">
                  <a16:creationId xmlns:a16="http://schemas.microsoft.com/office/drawing/2014/main" id="{CE6228EC-4148-4499-9ECF-5CB2B92F3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09DADC8-ED3D-4D7B-82D1-CC9ADDFA2AB1}"/>
              </a:ext>
            </a:extLst>
          </p:cNvPr>
          <p:cNvGrpSpPr/>
          <p:nvPr/>
        </p:nvGrpSpPr>
        <p:grpSpPr>
          <a:xfrm>
            <a:off x="2368245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93" name="Freeform 3579">
              <a:extLst>
                <a:ext uri="{FF2B5EF4-FFF2-40B4-BE49-F238E27FC236}">
                  <a16:creationId xmlns:a16="http://schemas.microsoft.com/office/drawing/2014/main" id="{AFD41CB8-293F-4158-821A-4385E998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583">
              <a:extLst>
                <a:ext uri="{FF2B5EF4-FFF2-40B4-BE49-F238E27FC236}">
                  <a16:creationId xmlns:a16="http://schemas.microsoft.com/office/drawing/2014/main" id="{171C8D67-C342-4F20-9602-7DC70DAA6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6629C4-6FDF-43A9-8630-8853B5473F54}"/>
              </a:ext>
            </a:extLst>
          </p:cNvPr>
          <p:cNvGrpSpPr/>
          <p:nvPr/>
        </p:nvGrpSpPr>
        <p:grpSpPr>
          <a:xfrm>
            <a:off x="2600876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96" name="Freeform 3579">
              <a:extLst>
                <a:ext uri="{FF2B5EF4-FFF2-40B4-BE49-F238E27FC236}">
                  <a16:creationId xmlns:a16="http://schemas.microsoft.com/office/drawing/2014/main" id="{94C3E94D-42CF-4CF2-BFC1-D5CEE87E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583">
              <a:extLst>
                <a:ext uri="{FF2B5EF4-FFF2-40B4-BE49-F238E27FC236}">
                  <a16:creationId xmlns:a16="http://schemas.microsoft.com/office/drawing/2014/main" id="{E3BE1FAB-8937-4729-BADD-27341713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31BEE1-F9B1-4943-8805-A2FDBD6BEC7A}"/>
              </a:ext>
            </a:extLst>
          </p:cNvPr>
          <p:cNvGrpSpPr/>
          <p:nvPr/>
        </p:nvGrpSpPr>
        <p:grpSpPr>
          <a:xfrm>
            <a:off x="2833507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99" name="Freeform 3579">
              <a:extLst>
                <a:ext uri="{FF2B5EF4-FFF2-40B4-BE49-F238E27FC236}">
                  <a16:creationId xmlns:a16="http://schemas.microsoft.com/office/drawing/2014/main" id="{1E0BCB4D-3080-4B29-90CC-7C6CF5B3B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583">
              <a:extLst>
                <a:ext uri="{FF2B5EF4-FFF2-40B4-BE49-F238E27FC236}">
                  <a16:creationId xmlns:a16="http://schemas.microsoft.com/office/drawing/2014/main" id="{1143F4C4-B0E1-4586-8C13-F4F078E12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3EC7E6-04FF-4F9A-9C04-1E1E034431C4}"/>
              </a:ext>
            </a:extLst>
          </p:cNvPr>
          <p:cNvGrpSpPr/>
          <p:nvPr/>
        </p:nvGrpSpPr>
        <p:grpSpPr>
          <a:xfrm>
            <a:off x="3066141" y="4961780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02" name="Freeform 3579">
              <a:extLst>
                <a:ext uri="{FF2B5EF4-FFF2-40B4-BE49-F238E27FC236}">
                  <a16:creationId xmlns:a16="http://schemas.microsoft.com/office/drawing/2014/main" id="{FC57EF6B-4160-4759-A64C-427145CE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83">
              <a:extLst>
                <a:ext uri="{FF2B5EF4-FFF2-40B4-BE49-F238E27FC236}">
                  <a16:creationId xmlns:a16="http://schemas.microsoft.com/office/drawing/2014/main" id="{A0E8316F-7FF0-407D-9971-ABDB097C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C6AAD90-782F-4933-910B-4CD076D63BDF}"/>
              </a:ext>
            </a:extLst>
          </p:cNvPr>
          <p:cNvGrpSpPr/>
          <p:nvPr/>
        </p:nvGrpSpPr>
        <p:grpSpPr>
          <a:xfrm>
            <a:off x="972459" y="5322143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33" name="Freeform 3579">
              <a:extLst>
                <a:ext uri="{FF2B5EF4-FFF2-40B4-BE49-F238E27FC236}">
                  <a16:creationId xmlns:a16="http://schemas.microsoft.com/office/drawing/2014/main" id="{650F9BBF-070E-4D78-B2C6-CFC386A8D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583">
              <a:extLst>
                <a:ext uri="{FF2B5EF4-FFF2-40B4-BE49-F238E27FC236}">
                  <a16:creationId xmlns:a16="http://schemas.microsoft.com/office/drawing/2014/main" id="{E2BF7918-4104-4D4F-B62C-3E14F5B90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EF94C44-0634-484F-80E4-A9113EF4AC7B}"/>
              </a:ext>
            </a:extLst>
          </p:cNvPr>
          <p:cNvGrpSpPr/>
          <p:nvPr/>
        </p:nvGrpSpPr>
        <p:grpSpPr>
          <a:xfrm>
            <a:off x="1205090" y="5322143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31" name="Freeform 3579">
              <a:extLst>
                <a:ext uri="{FF2B5EF4-FFF2-40B4-BE49-F238E27FC236}">
                  <a16:creationId xmlns:a16="http://schemas.microsoft.com/office/drawing/2014/main" id="{6F46E06F-5662-41B1-837D-817AF2DC3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583">
              <a:extLst>
                <a:ext uri="{FF2B5EF4-FFF2-40B4-BE49-F238E27FC236}">
                  <a16:creationId xmlns:a16="http://schemas.microsoft.com/office/drawing/2014/main" id="{4897E078-6EFB-4B81-BC78-E6D3F48F3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6D55CC-5A8D-4674-9FEF-2D2EA364A7CB}"/>
              </a:ext>
            </a:extLst>
          </p:cNvPr>
          <p:cNvGrpSpPr/>
          <p:nvPr/>
        </p:nvGrpSpPr>
        <p:grpSpPr>
          <a:xfrm>
            <a:off x="1437721" y="5322143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29" name="Freeform 3579">
              <a:extLst>
                <a:ext uri="{FF2B5EF4-FFF2-40B4-BE49-F238E27FC236}">
                  <a16:creationId xmlns:a16="http://schemas.microsoft.com/office/drawing/2014/main" id="{2DAB4CBD-18CE-41E2-B628-3001F7B1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583">
              <a:extLst>
                <a:ext uri="{FF2B5EF4-FFF2-40B4-BE49-F238E27FC236}">
                  <a16:creationId xmlns:a16="http://schemas.microsoft.com/office/drawing/2014/main" id="{ED8794A5-A298-4CC7-8E59-DBF94704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0719D7-25C7-4B9A-AA3D-B3E46EED4A23}"/>
              </a:ext>
            </a:extLst>
          </p:cNvPr>
          <p:cNvGrpSpPr/>
          <p:nvPr/>
        </p:nvGrpSpPr>
        <p:grpSpPr>
          <a:xfrm>
            <a:off x="1670352" y="5322143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27" name="Freeform 3579">
              <a:extLst>
                <a:ext uri="{FF2B5EF4-FFF2-40B4-BE49-F238E27FC236}">
                  <a16:creationId xmlns:a16="http://schemas.microsoft.com/office/drawing/2014/main" id="{1CE1126C-9B7F-4AA3-A072-28399E26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583">
              <a:extLst>
                <a:ext uri="{FF2B5EF4-FFF2-40B4-BE49-F238E27FC236}">
                  <a16:creationId xmlns:a16="http://schemas.microsoft.com/office/drawing/2014/main" id="{A4313B26-2072-4E03-8B0B-A35FE9B01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4A9EC82-AD80-4258-B89E-A144222BC002}"/>
              </a:ext>
            </a:extLst>
          </p:cNvPr>
          <p:cNvGrpSpPr/>
          <p:nvPr/>
        </p:nvGrpSpPr>
        <p:grpSpPr>
          <a:xfrm>
            <a:off x="1902983" y="5322143"/>
            <a:ext cx="95250" cy="247650"/>
            <a:chOff x="4857749" y="248896"/>
            <a:chExt cx="95250" cy="247650"/>
          </a:xfrm>
          <a:solidFill>
            <a:schemeClr val="tx2"/>
          </a:solidFill>
        </p:grpSpPr>
        <p:sp>
          <p:nvSpPr>
            <p:cNvPr id="125" name="Freeform 3579">
              <a:extLst>
                <a:ext uri="{FF2B5EF4-FFF2-40B4-BE49-F238E27FC236}">
                  <a16:creationId xmlns:a16="http://schemas.microsoft.com/office/drawing/2014/main" id="{1DCD0C71-F9C9-4FCC-9AE2-1824ACB3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583">
              <a:extLst>
                <a:ext uri="{FF2B5EF4-FFF2-40B4-BE49-F238E27FC236}">
                  <a16:creationId xmlns:a16="http://schemas.microsoft.com/office/drawing/2014/main" id="{44914602-41A6-43EC-92AE-7B84DA20E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F5543-5F3D-4BD4-92F9-0D163DF03D81}"/>
              </a:ext>
            </a:extLst>
          </p:cNvPr>
          <p:cNvGrpSpPr/>
          <p:nvPr/>
        </p:nvGrpSpPr>
        <p:grpSpPr>
          <a:xfrm>
            <a:off x="2135614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23" name="Freeform 3579">
              <a:extLst>
                <a:ext uri="{FF2B5EF4-FFF2-40B4-BE49-F238E27FC236}">
                  <a16:creationId xmlns:a16="http://schemas.microsoft.com/office/drawing/2014/main" id="{CB0CECC0-B38A-4E36-9DA9-15C5118A3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583">
              <a:extLst>
                <a:ext uri="{FF2B5EF4-FFF2-40B4-BE49-F238E27FC236}">
                  <a16:creationId xmlns:a16="http://schemas.microsoft.com/office/drawing/2014/main" id="{D3773DA2-0240-47FF-94A4-3FE40291F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A069307-6507-47B4-9034-3DDD6B6B55CF}"/>
              </a:ext>
            </a:extLst>
          </p:cNvPr>
          <p:cNvGrpSpPr/>
          <p:nvPr/>
        </p:nvGrpSpPr>
        <p:grpSpPr>
          <a:xfrm>
            <a:off x="2368245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21" name="Freeform 3579">
              <a:extLst>
                <a:ext uri="{FF2B5EF4-FFF2-40B4-BE49-F238E27FC236}">
                  <a16:creationId xmlns:a16="http://schemas.microsoft.com/office/drawing/2014/main" id="{57F7A996-7355-41AF-9B3A-327F3F97E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583">
              <a:extLst>
                <a:ext uri="{FF2B5EF4-FFF2-40B4-BE49-F238E27FC236}">
                  <a16:creationId xmlns:a16="http://schemas.microsoft.com/office/drawing/2014/main" id="{E2FB2C8F-9FE5-48EB-AE0F-6A7E50FF7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6166D4D-5AFD-43AA-BC4A-EED9A44DC571}"/>
              </a:ext>
            </a:extLst>
          </p:cNvPr>
          <p:cNvGrpSpPr/>
          <p:nvPr/>
        </p:nvGrpSpPr>
        <p:grpSpPr>
          <a:xfrm>
            <a:off x="2600876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19" name="Freeform 3579">
              <a:extLst>
                <a:ext uri="{FF2B5EF4-FFF2-40B4-BE49-F238E27FC236}">
                  <a16:creationId xmlns:a16="http://schemas.microsoft.com/office/drawing/2014/main" id="{F05E67F0-E407-4291-8A62-ADCA5767F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583">
              <a:extLst>
                <a:ext uri="{FF2B5EF4-FFF2-40B4-BE49-F238E27FC236}">
                  <a16:creationId xmlns:a16="http://schemas.microsoft.com/office/drawing/2014/main" id="{25AE7FA4-615F-4F4A-8EC2-481867A6F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C961923-BD4E-4331-A7B8-A30CD8078307}"/>
              </a:ext>
            </a:extLst>
          </p:cNvPr>
          <p:cNvGrpSpPr/>
          <p:nvPr/>
        </p:nvGrpSpPr>
        <p:grpSpPr>
          <a:xfrm>
            <a:off x="2833507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17" name="Freeform 3579">
              <a:extLst>
                <a:ext uri="{FF2B5EF4-FFF2-40B4-BE49-F238E27FC236}">
                  <a16:creationId xmlns:a16="http://schemas.microsoft.com/office/drawing/2014/main" id="{7B0F354F-66DB-4E95-9AD0-82B106DB2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583">
              <a:extLst>
                <a:ext uri="{FF2B5EF4-FFF2-40B4-BE49-F238E27FC236}">
                  <a16:creationId xmlns:a16="http://schemas.microsoft.com/office/drawing/2014/main" id="{79B8A7DC-F156-4EE4-9DD5-A43596377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8ED9BA7-6B2D-4406-8B80-5106EBEF09EF}"/>
              </a:ext>
            </a:extLst>
          </p:cNvPr>
          <p:cNvGrpSpPr/>
          <p:nvPr/>
        </p:nvGrpSpPr>
        <p:grpSpPr>
          <a:xfrm>
            <a:off x="3066141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15" name="Freeform 3579">
              <a:extLst>
                <a:ext uri="{FF2B5EF4-FFF2-40B4-BE49-F238E27FC236}">
                  <a16:creationId xmlns:a16="http://schemas.microsoft.com/office/drawing/2014/main" id="{7EE8B242-6766-4238-9D2E-962DC19C1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583">
              <a:extLst>
                <a:ext uri="{FF2B5EF4-FFF2-40B4-BE49-F238E27FC236}">
                  <a16:creationId xmlns:a16="http://schemas.microsoft.com/office/drawing/2014/main" id="{FC56EAFD-4323-402D-980A-445B27031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6D5325E-E453-4681-B877-4BB73AD2F7E9}"/>
              </a:ext>
            </a:extLst>
          </p:cNvPr>
          <p:cNvGrpSpPr/>
          <p:nvPr/>
        </p:nvGrpSpPr>
        <p:grpSpPr>
          <a:xfrm>
            <a:off x="972459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64" name="Freeform 3579">
              <a:extLst>
                <a:ext uri="{FF2B5EF4-FFF2-40B4-BE49-F238E27FC236}">
                  <a16:creationId xmlns:a16="http://schemas.microsoft.com/office/drawing/2014/main" id="{CA02E2A5-56FA-4EA6-92DD-71118D49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83">
              <a:extLst>
                <a:ext uri="{FF2B5EF4-FFF2-40B4-BE49-F238E27FC236}">
                  <a16:creationId xmlns:a16="http://schemas.microsoft.com/office/drawing/2014/main" id="{856DEC1A-0247-4C2A-996C-53AA5DE63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3DF3B10-D2DD-4AFA-9FEB-6E3C7DD4D071}"/>
              </a:ext>
            </a:extLst>
          </p:cNvPr>
          <p:cNvGrpSpPr/>
          <p:nvPr/>
        </p:nvGrpSpPr>
        <p:grpSpPr>
          <a:xfrm>
            <a:off x="1205090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62" name="Freeform 3579">
              <a:extLst>
                <a:ext uri="{FF2B5EF4-FFF2-40B4-BE49-F238E27FC236}">
                  <a16:creationId xmlns:a16="http://schemas.microsoft.com/office/drawing/2014/main" id="{C41346E7-311F-45F4-BC76-9DE6F5EDC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83">
              <a:extLst>
                <a:ext uri="{FF2B5EF4-FFF2-40B4-BE49-F238E27FC236}">
                  <a16:creationId xmlns:a16="http://schemas.microsoft.com/office/drawing/2014/main" id="{72880C8B-7510-4596-9768-4BBD458B7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8DF9264-0386-4CCF-B3FA-1400E9DA9C70}"/>
              </a:ext>
            </a:extLst>
          </p:cNvPr>
          <p:cNvGrpSpPr/>
          <p:nvPr/>
        </p:nvGrpSpPr>
        <p:grpSpPr>
          <a:xfrm>
            <a:off x="1437721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60" name="Freeform 3579">
              <a:extLst>
                <a:ext uri="{FF2B5EF4-FFF2-40B4-BE49-F238E27FC236}">
                  <a16:creationId xmlns:a16="http://schemas.microsoft.com/office/drawing/2014/main" id="{2037FCA2-B7D1-4C7C-A764-D529730C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83">
              <a:extLst>
                <a:ext uri="{FF2B5EF4-FFF2-40B4-BE49-F238E27FC236}">
                  <a16:creationId xmlns:a16="http://schemas.microsoft.com/office/drawing/2014/main" id="{8D28163C-4BF4-4E72-9ACE-66A6050A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9460C91-34A2-4277-96CF-48D8FD9B3A80}"/>
              </a:ext>
            </a:extLst>
          </p:cNvPr>
          <p:cNvGrpSpPr/>
          <p:nvPr/>
        </p:nvGrpSpPr>
        <p:grpSpPr>
          <a:xfrm>
            <a:off x="1670352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58" name="Freeform 3579">
              <a:extLst>
                <a:ext uri="{FF2B5EF4-FFF2-40B4-BE49-F238E27FC236}">
                  <a16:creationId xmlns:a16="http://schemas.microsoft.com/office/drawing/2014/main" id="{1AB3127E-EE94-4EAA-88C6-DBC7B34E1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83">
              <a:extLst>
                <a:ext uri="{FF2B5EF4-FFF2-40B4-BE49-F238E27FC236}">
                  <a16:creationId xmlns:a16="http://schemas.microsoft.com/office/drawing/2014/main" id="{EABAD67D-9B46-41DE-BEEE-AD5F29F4E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F44A4C-2832-40B0-82CC-217C7938A3C0}"/>
              </a:ext>
            </a:extLst>
          </p:cNvPr>
          <p:cNvGrpSpPr/>
          <p:nvPr/>
        </p:nvGrpSpPr>
        <p:grpSpPr>
          <a:xfrm>
            <a:off x="1902983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56" name="Freeform 3579">
              <a:extLst>
                <a:ext uri="{FF2B5EF4-FFF2-40B4-BE49-F238E27FC236}">
                  <a16:creationId xmlns:a16="http://schemas.microsoft.com/office/drawing/2014/main" id="{FDB0E510-1815-46C2-93B2-03EC9AA5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83">
              <a:extLst>
                <a:ext uri="{FF2B5EF4-FFF2-40B4-BE49-F238E27FC236}">
                  <a16:creationId xmlns:a16="http://schemas.microsoft.com/office/drawing/2014/main" id="{7E8FC023-E9DA-4CB7-B9EF-2CC659F76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E21F73D-A118-4F6F-83E3-78AE4FB9CC53}"/>
              </a:ext>
            </a:extLst>
          </p:cNvPr>
          <p:cNvGrpSpPr/>
          <p:nvPr/>
        </p:nvGrpSpPr>
        <p:grpSpPr>
          <a:xfrm>
            <a:off x="2135614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54" name="Freeform 3579">
              <a:extLst>
                <a:ext uri="{FF2B5EF4-FFF2-40B4-BE49-F238E27FC236}">
                  <a16:creationId xmlns:a16="http://schemas.microsoft.com/office/drawing/2014/main" id="{4D0835AD-7566-40A3-90AF-C50E92666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83">
              <a:extLst>
                <a:ext uri="{FF2B5EF4-FFF2-40B4-BE49-F238E27FC236}">
                  <a16:creationId xmlns:a16="http://schemas.microsoft.com/office/drawing/2014/main" id="{B5A52E80-29C5-4C1B-8C2C-EEC9F6685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C9D2D71-1AED-4A46-A835-845FCEF598D0}"/>
              </a:ext>
            </a:extLst>
          </p:cNvPr>
          <p:cNvGrpSpPr/>
          <p:nvPr/>
        </p:nvGrpSpPr>
        <p:grpSpPr>
          <a:xfrm>
            <a:off x="2368245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52" name="Freeform 3579">
              <a:extLst>
                <a:ext uri="{FF2B5EF4-FFF2-40B4-BE49-F238E27FC236}">
                  <a16:creationId xmlns:a16="http://schemas.microsoft.com/office/drawing/2014/main" id="{C00A2F78-AAB6-4C0E-BA05-97C72A83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83">
              <a:extLst>
                <a:ext uri="{FF2B5EF4-FFF2-40B4-BE49-F238E27FC236}">
                  <a16:creationId xmlns:a16="http://schemas.microsoft.com/office/drawing/2014/main" id="{66D47FBC-7A2C-40BA-AF8E-C02571509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212309B-6105-44CB-AF39-27EC0F8FEC91}"/>
              </a:ext>
            </a:extLst>
          </p:cNvPr>
          <p:cNvGrpSpPr/>
          <p:nvPr/>
        </p:nvGrpSpPr>
        <p:grpSpPr>
          <a:xfrm>
            <a:off x="2600876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50" name="Freeform 3579">
              <a:extLst>
                <a:ext uri="{FF2B5EF4-FFF2-40B4-BE49-F238E27FC236}">
                  <a16:creationId xmlns:a16="http://schemas.microsoft.com/office/drawing/2014/main" id="{2F77F9C6-ABD6-4BFC-8006-03DF024D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583">
              <a:extLst>
                <a:ext uri="{FF2B5EF4-FFF2-40B4-BE49-F238E27FC236}">
                  <a16:creationId xmlns:a16="http://schemas.microsoft.com/office/drawing/2014/main" id="{A753590D-7C9F-434B-A7CF-AD7CA45CF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75F97F4-875C-416C-9A91-DD8FFF13DD80}"/>
              </a:ext>
            </a:extLst>
          </p:cNvPr>
          <p:cNvGrpSpPr/>
          <p:nvPr/>
        </p:nvGrpSpPr>
        <p:grpSpPr>
          <a:xfrm>
            <a:off x="2833507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48" name="Freeform 3579">
              <a:extLst>
                <a:ext uri="{FF2B5EF4-FFF2-40B4-BE49-F238E27FC236}">
                  <a16:creationId xmlns:a16="http://schemas.microsoft.com/office/drawing/2014/main" id="{521A2AD0-5AE1-4FDB-9D12-491BBA403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583">
              <a:extLst>
                <a:ext uri="{FF2B5EF4-FFF2-40B4-BE49-F238E27FC236}">
                  <a16:creationId xmlns:a16="http://schemas.microsoft.com/office/drawing/2014/main" id="{5AA47685-BF8E-4B6E-BF30-28FF0C1DD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459E58F-FC80-444F-9563-8ED94CD6A113}"/>
              </a:ext>
            </a:extLst>
          </p:cNvPr>
          <p:cNvGrpSpPr/>
          <p:nvPr/>
        </p:nvGrpSpPr>
        <p:grpSpPr>
          <a:xfrm>
            <a:off x="3066141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46" name="Freeform 3579">
              <a:extLst>
                <a:ext uri="{FF2B5EF4-FFF2-40B4-BE49-F238E27FC236}">
                  <a16:creationId xmlns:a16="http://schemas.microsoft.com/office/drawing/2014/main" id="{34D859B5-3316-49AB-A6FA-6BD3794E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583">
              <a:extLst>
                <a:ext uri="{FF2B5EF4-FFF2-40B4-BE49-F238E27FC236}">
                  <a16:creationId xmlns:a16="http://schemas.microsoft.com/office/drawing/2014/main" id="{C5420E16-CFBE-4290-8B38-EC2E018A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E028BAE-35C9-4188-B490-D006C8D7D5F5}"/>
              </a:ext>
            </a:extLst>
          </p:cNvPr>
          <p:cNvGrpSpPr/>
          <p:nvPr/>
        </p:nvGrpSpPr>
        <p:grpSpPr>
          <a:xfrm>
            <a:off x="5001534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55" name="Freeform 3579">
              <a:extLst>
                <a:ext uri="{FF2B5EF4-FFF2-40B4-BE49-F238E27FC236}">
                  <a16:creationId xmlns:a16="http://schemas.microsoft.com/office/drawing/2014/main" id="{F436D624-3A36-4AD3-AF44-6C3B34BF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583">
              <a:extLst>
                <a:ext uri="{FF2B5EF4-FFF2-40B4-BE49-F238E27FC236}">
                  <a16:creationId xmlns:a16="http://schemas.microsoft.com/office/drawing/2014/main" id="{E7C9F60D-1386-49E1-AAA3-D2BECBADF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D47015-AC72-423D-8C4D-7519F78CFD60}"/>
              </a:ext>
            </a:extLst>
          </p:cNvPr>
          <p:cNvGrpSpPr/>
          <p:nvPr/>
        </p:nvGrpSpPr>
        <p:grpSpPr>
          <a:xfrm>
            <a:off x="5234165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53" name="Freeform 3579">
              <a:extLst>
                <a:ext uri="{FF2B5EF4-FFF2-40B4-BE49-F238E27FC236}">
                  <a16:creationId xmlns:a16="http://schemas.microsoft.com/office/drawing/2014/main" id="{0B6A4E41-5A12-4F77-875D-F77D187B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583">
              <a:extLst>
                <a:ext uri="{FF2B5EF4-FFF2-40B4-BE49-F238E27FC236}">
                  <a16:creationId xmlns:a16="http://schemas.microsoft.com/office/drawing/2014/main" id="{5191F3AA-52C6-45DC-9F64-E049BB211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A965A85-9A23-4F4F-88C4-6E5654F0A02A}"/>
              </a:ext>
            </a:extLst>
          </p:cNvPr>
          <p:cNvGrpSpPr/>
          <p:nvPr/>
        </p:nvGrpSpPr>
        <p:grpSpPr>
          <a:xfrm>
            <a:off x="5466796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51" name="Freeform 3579">
              <a:extLst>
                <a:ext uri="{FF2B5EF4-FFF2-40B4-BE49-F238E27FC236}">
                  <a16:creationId xmlns:a16="http://schemas.microsoft.com/office/drawing/2014/main" id="{01F01E02-C5C6-4201-A0FF-6AD2B2B7E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583">
              <a:extLst>
                <a:ext uri="{FF2B5EF4-FFF2-40B4-BE49-F238E27FC236}">
                  <a16:creationId xmlns:a16="http://schemas.microsoft.com/office/drawing/2014/main" id="{6538D73A-A4D4-4A8D-AAEA-7B57DF802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15B007A-3286-44F3-865B-88C5E41A9BC9}"/>
              </a:ext>
            </a:extLst>
          </p:cNvPr>
          <p:cNvGrpSpPr/>
          <p:nvPr/>
        </p:nvGrpSpPr>
        <p:grpSpPr>
          <a:xfrm>
            <a:off x="5699427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49" name="Freeform 3579">
              <a:extLst>
                <a:ext uri="{FF2B5EF4-FFF2-40B4-BE49-F238E27FC236}">
                  <a16:creationId xmlns:a16="http://schemas.microsoft.com/office/drawing/2014/main" id="{66720CEB-3586-4A98-AF89-FC0D5E41E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583">
              <a:extLst>
                <a:ext uri="{FF2B5EF4-FFF2-40B4-BE49-F238E27FC236}">
                  <a16:creationId xmlns:a16="http://schemas.microsoft.com/office/drawing/2014/main" id="{08157BAB-73D5-4F63-AAB0-1D86B5A16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642FF48-F3D0-4B8C-BD58-CC28C4F378ED}"/>
              </a:ext>
            </a:extLst>
          </p:cNvPr>
          <p:cNvGrpSpPr/>
          <p:nvPr/>
        </p:nvGrpSpPr>
        <p:grpSpPr>
          <a:xfrm>
            <a:off x="5932058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47" name="Freeform 3579">
              <a:extLst>
                <a:ext uri="{FF2B5EF4-FFF2-40B4-BE49-F238E27FC236}">
                  <a16:creationId xmlns:a16="http://schemas.microsoft.com/office/drawing/2014/main" id="{D061BF66-C9D9-4CB3-BFAA-CD0EC14C7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583">
              <a:extLst>
                <a:ext uri="{FF2B5EF4-FFF2-40B4-BE49-F238E27FC236}">
                  <a16:creationId xmlns:a16="http://schemas.microsoft.com/office/drawing/2014/main" id="{CA8DB9D0-6D3D-4B19-A4F6-018220930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4D5E236-0EB3-4DFA-BD61-832F43030734}"/>
              </a:ext>
            </a:extLst>
          </p:cNvPr>
          <p:cNvGrpSpPr/>
          <p:nvPr/>
        </p:nvGrpSpPr>
        <p:grpSpPr>
          <a:xfrm>
            <a:off x="6164689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45" name="Freeform 3579">
              <a:extLst>
                <a:ext uri="{FF2B5EF4-FFF2-40B4-BE49-F238E27FC236}">
                  <a16:creationId xmlns:a16="http://schemas.microsoft.com/office/drawing/2014/main" id="{E820ABB8-6087-4E6E-BDEB-43F57F679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583">
              <a:extLst>
                <a:ext uri="{FF2B5EF4-FFF2-40B4-BE49-F238E27FC236}">
                  <a16:creationId xmlns:a16="http://schemas.microsoft.com/office/drawing/2014/main" id="{F91C862B-62E3-454D-8870-48A7F46A3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3D9542C-4859-4A9D-8A60-B0684E8543EA}"/>
              </a:ext>
            </a:extLst>
          </p:cNvPr>
          <p:cNvGrpSpPr/>
          <p:nvPr/>
        </p:nvGrpSpPr>
        <p:grpSpPr>
          <a:xfrm>
            <a:off x="6397320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43" name="Freeform 3579">
              <a:extLst>
                <a:ext uri="{FF2B5EF4-FFF2-40B4-BE49-F238E27FC236}">
                  <a16:creationId xmlns:a16="http://schemas.microsoft.com/office/drawing/2014/main" id="{44F6D83D-C24C-443E-8921-28A53B80C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583">
              <a:extLst>
                <a:ext uri="{FF2B5EF4-FFF2-40B4-BE49-F238E27FC236}">
                  <a16:creationId xmlns:a16="http://schemas.microsoft.com/office/drawing/2014/main" id="{A307699C-9B06-4AA6-908F-46CF3ADB8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E6D2041-8933-41EB-9964-12ACCC84CD5A}"/>
              </a:ext>
            </a:extLst>
          </p:cNvPr>
          <p:cNvGrpSpPr/>
          <p:nvPr/>
        </p:nvGrpSpPr>
        <p:grpSpPr>
          <a:xfrm>
            <a:off x="6629951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41" name="Freeform 3579">
              <a:extLst>
                <a:ext uri="{FF2B5EF4-FFF2-40B4-BE49-F238E27FC236}">
                  <a16:creationId xmlns:a16="http://schemas.microsoft.com/office/drawing/2014/main" id="{F099A5DC-4231-4241-BC58-5D0A88AFB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583">
              <a:extLst>
                <a:ext uri="{FF2B5EF4-FFF2-40B4-BE49-F238E27FC236}">
                  <a16:creationId xmlns:a16="http://schemas.microsoft.com/office/drawing/2014/main" id="{BCB12EBC-BCA1-4CEE-931D-12C02A3B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21D55FE-AF52-4E1D-AC93-1E8B31F94C9C}"/>
              </a:ext>
            </a:extLst>
          </p:cNvPr>
          <p:cNvGrpSpPr/>
          <p:nvPr/>
        </p:nvGrpSpPr>
        <p:grpSpPr>
          <a:xfrm>
            <a:off x="6862582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39" name="Freeform 3579">
              <a:extLst>
                <a:ext uri="{FF2B5EF4-FFF2-40B4-BE49-F238E27FC236}">
                  <a16:creationId xmlns:a16="http://schemas.microsoft.com/office/drawing/2014/main" id="{9727894D-B4AD-4670-9DC1-79350C80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583">
              <a:extLst>
                <a:ext uri="{FF2B5EF4-FFF2-40B4-BE49-F238E27FC236}">
                  <a16:creationId xmlns:a16="http://schemas.microsoft.com/office/drawing/2014/main" id="{0DB8F320-373D-41FE-B1DB-6B99388DF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749F35D-1405-45E7-ADAE-DABA94551568}"/>
              </a:ext>
            </a:extLst>
          </p:cNvPr>
          <p:cNvGrpSpPr/>
          <p:nvPr/>
        </p:nvGrpSpPr>
        <p:grpSpPr>
          <a:xfrm>
            <a:off x="7095216" y="4961780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37" name="Freeform 3579">
              <a:extLst>
                <a:ext uri="{FF2B5EF4-FFF2-40B4-BE49-F238E27FC236}">
                  <a16:creationId xmlns:a16="http://schemas.microsoft.com/office/drawing/2014/main" id="{C12AB48E-EAB8-4BD0-AF99-36359F841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3583">
              <a:extLst>
                <a:ext uri="{FF2B5EF4-FFF2-40B4-BE49-F238E27FC236}">
                  <a16:creationId xmlns:a16="http://schemas.microsoft.com/office/drawing/2014/main" id="{6E1012E2-F758-4494-82C5-85D01C88C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408ACF6-48A8-40E2-A6A5-FED2200385A4}"/>
              </a:ext>
            </a:extLst>
          </p:cNvPr>
          <p:cNvGrpSpPr/>
          <p:nvPr/>
        </p:nvGrpSpPr>
        <p:grpSpPr>
          <a:xfrm>
            <a:off x="5001534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35" name="Freeform 3579">
              <a:extLst>
                <a:ext uri="{FF2B5EF4-FFF2-40B4-BE49-F238E27FC236}">
                  <a16:creationId xmlns:a16="http://schemas.microsoft.com/office/drawing/2014/main" id="{FA993365-1C24-403F-A439-070B37440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3583">
              <a:extLst>
                <a:ext uri="{FF2B5EF4-FFF2-40B4-BE49-F238E27FC236}">
                  <a16:creationId xmlns:a16="http://schemas.microsoft.com/office/drawing/2014/main" id="{3DB1F5AF-F92D-4FE9-B1C4-1980AEF17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A8A7DEC-7F6C-47F3-A54C-43F365423B45}"/>
              </a:ext>
            </a:extLst>
          </p:cNvPr>
          <p:cNvGrpSpPr/>
          <p:nvPr/>
        </p:nvGrpSpPr>
        <p:grpSpPr>
          <a:xfrm>
            <a:off x="5234165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33" name="Freeform 3579">
              <a:extLst>
                <a:ext uri="{FF2B5EF4-FFF2-40B4-BE49-F238E27FC236}">
                  <a16:creationId xmlns:a16="http://schemas.microsoft.com/office/drawing/2014/main" id="{CF9FB79B-57C7-404A-B354-62452525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3583">
              <a:extLst>
                <a:ext uri="{FF2B5EF4-FFF2-40B4-BE49-F238E27FC236}">
                  <a16:creationId xmlns:a16="http://schemas.microsoft.com/office/drawing/2014/main" id="{085DFBBD-F240-4AA3-81D4-DB37A7E30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699226C-081F-4350-81B1-FD3F6488E807}"/>
              </a:ext>
            </a:extLst>
          </p:cNvPr>
          <p:cNvGrpSpPr/>
          <p:nvPr/>
        </p:nvGrpSpPr>
        <p:grpSpPr>
          <a:xfrm>
            <a:off x="5466796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31" name="Freeform 3579">
              <a:extLst>
                <a:ext uri="{FF2B5EF4-FFF2-40B4-BE49-F238E27FC236}">
                  <a16:creationId xmlns:a16="http://schemas.microsoft.com/office/drawing/2014/main" id="{6901A066-9322-4E7C-A0C1-EF8D9525F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583">
              <a:extLst>
                <a:ext uri="{FF2B5EF4-FFF2-40B4-BE49-F238E27FC236}">
                  <a16:creationId xmlns:a16="http://schemas.microsoft.com/office/drawing/2014/main" id="{6419122F-6F35-4AB1-B02E-AAE06748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F712807-D870-4D20-A90F-F2ECE5552223}"/>
              </a:ext>
            </a:extLst>
          </p:cNvPr>
          <p:cNvGrpSpPr/>
          <p:nvPr/>
        </p:nvGrpSpPr>
        <p:grpSpPr>
          <a:xfrm>
            <a:off x="5699427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29" name="Freeform 3579">
              <a:extLst>
                <a:ext uri="{FF2B5EF4-FFF2-40B4-BE49-F238E27FC236}">
                  <a16:creationId xmlns:a16="http://schemas.microsoft.com/office/drawing/2014/main" id="{E0CE3D74-40B3-4A06-9281-AFF372223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3583">
              <a:extLst>
                <a:ext uri="{FF2B5EF4-FFF2-40B4-BE49-F238E27FC236}">
                  <a16:creationId xmlns:a16="http://schemas.microsoft.com/office/drawing/2014/main" id="{E5ED8130-53A9-46B0-AF13-9BF44ED9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50198A2-8FD5-47EF-9F29-BBC86ACA268C}"/>
              </a:ext>
            </a:extLst>
          </p:cNvPr>
          <p:cNvGrpSpPr/>
          <p:nvPr/>
        </p:nvGrpSpPr>
        <p:grpSpPr>
          <a:xfrm>
            <a:off x="5932058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27" name="Freeform 3579">
              <a:extLst>
                <a:ext uri="{FF2B5EF4-FFF2-40B4-BE49-F238E27FC236}">
                  <a16:creationId xmlns:a16="http://schemas.microsoft.com/office/drawing/2014/main" id="{FFE77103-FCEE-4A5A-9DF7-405051922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3583">
              <a:extLst>
                <a:ext uri="{FF2B5EF4-FFF2-40B4-BE49-F238E27FC236}">
                  <a16:creationId xmlns:a16="http://schemas.microsoft.com/office/drawing/2014/main" id="{528A508D-19D9-4859-8D90-A0849C5C6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FD28C60-EE78-42C6-89A2-777B37111320}"/>
              </a:ext>
            </a:extLst>
          </p:cNvPr>
          <p:cNvGrpSpPr/>
          <p:nvPr/>
        </p:nvGrpSpPr>
        <p:grpSpPr>
          <a:xfrm>
            <a:off x="6164689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25" name="Freeform 3579">
              <a:extLst>
                <a:ext uri="{FF2B5EF4-FFF2-40B4-BE49-F238E27FC236}">
                  <a16:creationId xmlns:a16="http://schemas.microsoft.com/office/drawing/2014/main" id="{C299C438-382A-41AF-95D6-C9756BD67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583">
              <a:extLst>
                <a:ext uri="{FF2B5EF4-FFF2-40B4-BE49-F238E27FC236}">
                  <a16:creationId xmlns:a16="http://schemas.microsoft.com/office/drawing/2014/main" id="{307291BD-76A9-45ED-B0FB-EF6E27100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7587AE1-0DFC-46B8-AFC6-C36B5DEE030A}"/>
              </a:ext>
            </a:extLst>
          </p:cNvPr>
          <p:cNvGrpSpPr/>
          <p:nvPr/>
        </p:nvGrpSpPr>
        <p:grpSpPr>
          <a:xfrm>
            <a:off x="6397320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23" name="Freeform 3579">
              <a:extLst>
                <a:ext uri="{FF2B5EF4-FFF2-40B4-BE49-F238E27FC236}">
                  <a16:creationId xmlns:a16="http://schemas.microsoft.com/office/drawing/2014/main" id="{6BC57BBA-4FD8-4610-BADE-F3D5C7A44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583">
              <a:extLst>
                <a:ext uri="{FF2B5EF4-FFF2-40B4-BE49-F238E27FC236}">
                  <a16:creationId xmlns:a16="http://schemas.microsoft.com/office/drawing/2014/main" id="{43C131F3-00EC-45AE-ADA6-07532793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4AEFEA7-727C-49E0-A758-87C41CFBF085}"/>
              </a:ext>
            </a:extLst>
          </p:cNvPr>
          <p:cNvGrpSpPr/>
          <p:nvPr/>
        </p:nvGrpSpPr>
        <p:grpSpPr>
          <a:xfrm>
            <a:off x="6629951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21" name="Freeform 3579">
              <a:extLst>
                <a:ext uri="{FF2B5EF4-FFF2-40B4-BE49-F238E27FC236}">
                  <a16:creationId xmlns:a16="http://schemas.microsoft.com/office/drawing/2014/main" id="{3A919822-DBD3-4CCC-956A-762BFF23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583">
              <a:extLst>
                <a:ext uri="{FF2B5EF4-FFF2-40B4-BE49-F238E27FC236}">
                  <a16:creationId xmlns:a16="http://schemas.microsoft.com/office/drawing/2014/main" id="{5C2B4EB4-EFA6-438C-B588-794DDC16E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27C0252-3CE7-447E-A2EC-538F1E84911A}"/>
              </a:ext>
            </a:extLst>
          </p:cNvPr>
          <p:cNvGrpSpPr/>
          <p:nvPr/>
        </p:nvGrpSpPr>
        <p:grpSpPr>
          <a:xfrm>
            <a:off x="6862582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19" name="Freeform 3579">
              <a:extLst>
                <a:ext uri="{FF2B5EF4-FFF2-40B4-BE49-F238E27FC236}">
                  <a16:creationId xmlns:a16="http://schemas.microsoft.com/office/drawing/2014/main" id="{6B42538B-7779-4931-99DA-F10259646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583">
              <a:extLst>
                <a:ext uri="{FF2B5EF4-FFF2-40B4-BE49-F238E27FC236}">
                  <a16:creationId xmlns:a16="http://schemas.microsoft.com/office/drawing/2014/main" id="{0746AC90-091F-47CF-80F9-C7D299B5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DD4FE6-A6DA-4C7A-AA65-ED6D60BEDB50}"/>
              </a:ext>
            </a:extLst>
          </p:cNvPr>
          <p:cNvGrpSpPr/>
          <p:nvPr/>
        </p:nvGrpSpPr>
        <p:grpSpPr>
          <a:xfrm>
            <a:off x="7095216" y="5322143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17" name="Freeform 3579">
              <a:extLst>
                <a:ext uri="{FF2B5EF4-FFF2-40B4-BE49-F238E27FC236}">
                  <a16:creationId xmlns:a16="http://schemas.microsoft.com/office/drawing/2014/main" id="{D02332CF-27FD-4D82-A75C-42910848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583">
              <a:extLst>
                <a:ext uri="{FF2B5EF4-FFF2-40B4-BE49-F238E27FC236}">
                  <a16:creationId xmlns:a16="http://schemas.microsoft.com/office/drawing/2014/main" id="{D6BE315B-037B-42E2-BC1D-F65B79C79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475F978-9E98-499A-B675-49BEBC2768B6}"/>
              </a:ext>
            </a:extLst>
          </p:cNvPr>
          <p:cNvGrpSpPr/>
          <p:nvPr/>
        </p:nvGrpSpPr>
        <p:grpSpPr>
          <a:xfrm>
            <a:off x="5001534" y="5682505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15" name="Freeform 3579">
              <a:extLst>
                <a:ext uri="{FF2B5EF4-FFF2-40B4-BE49-F238E27FC236}">
                  <a16:creationId xmlns:a16="http://schemas.microsoft.com/office/drawing/2014/main" id="{75DF84E9-C5F7-41C8-A21C-333428B8D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583">
              <a:extLst>
                <a:ext uri="{FF2B5EF4-FFF2-40B4-BE49-F238E27FC236}">
                  <a16:creationId xmlns:a16="http://schemas.microsoft.com/office/drawing/2014/main" id="{22982DE3-CCE8-427C-8AE1-6CB0EE0A0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1038AC6-FD65-4BDC-9B61-429C568BEA7D}"/>
              </a:ext>
            </a:extLst>
          </p:cNvPr>
          <p:cNvGrpSpPr/>
          <p:nvPr/>
        </p:nvGrpSpPr>
        <p:grpSpPr>
          <a:xfrm>
            <a:off x="5234165" y="5682505"/>
            <a:ext cx="95250" cy="247650"/>
            <a:chOff x="4857749" y="248896"/>
            <a:chExt cx="95250" cy="247650"/>
          </a:xfrm>
          <a:solidFill>
            <a:schemeClr val="accent1"/>
          </a:solidFill>
        </p:grpSpPr>
        <p:sp>
          <p:nvSpPr>
            <p:cNvPr id="213" name="Freeform 3579">
              <a:extLst>
                <a:ext uri="{FF2B5EF4-FFF2-40B4-BE49-F238E27FC236}">
                  <a16:creationId xmlns:a16="http://schemas.microsoft.com/office/drawing/2014/main" id="{B2D1F6B9-A118-413B-8FC2-F9BB762E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83">
              <a:extLst>
                <a:ext uri="{FF2B5EF4-FFF2-40B4-BE49-F238E27FC236}">
                  <a16:creationId xmlns:a16="http://schemas.microsoft.com/office/drawing/2014/main" id="{A2CD0B04-8C28-45BF-8256-B0A4D8117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06AD7A4-48B8-4140-B0B0-97494EB8FAFC}"/>
              </a:ext>
            </a:extLst>
          </p:cNvPr>
          <p:cNvGrpSpPr/>
          <p:nvPr/>
        </p:nvGrpSpPr>
        <p:grpSpPr>
          <a:xfrm>
            <a:off x="5466796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11" name="Freeform 3579">
              <a:extLst>
                <a:ext uri="{FF2B5EF4-FFF2-40B4-BE49-F238E27FC236}">
                  <a16:creationId xmlns:a16="http://schemas.microsoft.com/office/drawing/2014/main" id="{9F18C44D-A2B8-4B9B-8B69-8A13D52AC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583">
              <a:extLst>
                <a:ext uri="{FF2B5EF4-FFF2-40B4-BE49-F238E27FC236}">
                  <a16:creationId xmlns:a16="http://schemas.microsoft.com/office/drawing/2014/main" id="{3F4AE832-9AA6-49C7-B9DF-A43D08189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39485E0-6D15-452E-B428-D0678303A13B}"/>
              </a:ext>
            </a:extLst>
          </p:cNvPr>
          <p:cNvGrpSpPr/>
          <p:nvPr/>
        </p:nvGrpSpPr>
        <p:grpSpPr>
          <a:xfrm>
            <a:off x="5699427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09" name="Freeform 3579">
              <a:extLst>
                <a:ext uri="{FF2B5EF4-FFF2-40B4-BE49-F238E27FC236}">
                  <a16:creationId xmlns:a16="http://schemas.microsoft.com/office/drawing/2014/main" id="{9335F823-D98F-4FD2-B01F-25DA74E3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583">
              <a:extLst>
                <a:ext uri="{FF2B5EF4-FFF2-40B4-BE49-F238E27FC236}">
                  <a16:creationId xmlns:a16="http://schemas.microsoft.com/office/drawing/2014/main" id="{D2F45B02-B451-4385-8C73-9EF8C6746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F503AC2-8838-47C0-97C9-2B98BCC805F1}"/>
              </a:ext>
            </a:extLst>
          </p:cNvPr>
          <p:cNvGrpSpPr/>
          <p:nvPr/>
        </p:nvGrpSpPr>
        <p:grpSpPr>
          <a:xfrm>
            <a:off x="5932058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07" name="Freeform 3579">
              <a:extLst>
                <a:ext uri="{FF2B5EF4-FFF2-40B4-BE49-F238E27FC236}">
                  <a16:creationId xmlns:a16="http://schemas.microsoft.com/office/drawing/2014/main" id="{2A009514-8D27-4E3D-8A38-18AE46CAD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583">
              <a:extLst>
                <a:ext uri="{FF2B5EF4-FFF2-40B4-BE49-F238E27FC236}">
                  <a16:creationId xmlns:a16="http://schemas.microsoft.com/office/drawing/2014/main" id="{BCEE5BA4-ACD9-40E5-BBC7-668895DCF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07EB359-DDBC-4F1E-9FE3-E2612FB2FE56}"/>
              </a:ext>
            </a:extLst>
          </p:cNvPr>
          <p:cNvGrpSpPr/>
          <p:nvPr/>
        </p:nvGrpSpPr>
        <p:grpSpPr>
          <a:xfrm>
            <a:off x="6164689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05" name="Freeform 3579">
              <a:extLst>
                <a:ext uri="{FF2B5EF4-FFF2-40B4-BE49-F238E27FC236}">
                  <a16:creationId xmlns:a16="http://schemas.microsoft.com/office/drawing/2014/main" id="{EC8AE800-91DA-4501-8BEE-2E797B9A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583">
              <a:extLst>
                <a:ext uri="{FF2B5EF4-FFF2-40B4-BE49-F238E27FC236}">
                  <a16:creationId xmlns:a16="http://schemas.microsoft.com/office/drawing/2014/main" id="{8B64AFD9-82EC-45B6-B060-23A51AC1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69034AD-067E-4E67-A5BB-EAABC76D0DD9}"/>
              </a:ext>
            </a:extLst>
          </p:cNvPr>
          <p:cNvGrpSpPr/>
          <p:nvPr/>
        </p:nvGrpSpPr>
        <p:grpSpPr>
          <a:xfrm>
            <a:off x="6397320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03" name="Freeform 3579">
              <a:extLst>
                <a:ext uri="{FF2B5EF4-FFF2-40B4-BE49-F238E27FC236}">
                  <a16:creationId xmlns:a16="http://schemas.microsoft.com/office/drawing/2014/main" id="{098BECF6-9E48-4CEE-9CA1-6EB440DED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583">
              <a:extLst>
                <a:ext uri="{FF2B5EF4-FFF2-40B4-BE49-F238E27FC236}">
                  <a16:creationId xmlns:a16="http://schemas.microsoft.com/office/drawing/2014/main" id="{8343EE1E-BDCC-42B6-89FC-C23DFD49D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E22050-18DC-49EE-BE4E-4A4D8B8CF660}"/>
              </a:ext>
            </a:extLst>
          </p:cNvPr>
          <p:cNvGrpSpPr/>
          <p:nvPr/>
        </p:nvGrpSpPr>
        <p:grpSpPr>
          <a:xfrm>
            <a:off x="6629951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01" name="Freeform 3579">
              <a:extLst>
                <a:ext uri="{FF2B5EF4-FFF2-40B4-BE49-F238E27FC236}">
                  <a16:creationId xmlns:a16="http://schemas.microsoft.com/office/drawing/2014/main" id="{920949D5-3943-469F-8FF7-647825E77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583">
              <a:extLst>
                <a:ext uri="{FF2B5EF4-FFF2-40B4-BE49-F238E27FC236}">
                  <a16:creationId xmlns:a16="http://schemas.microsoft.com/office/drawing/2014/main" id="{3CFE0E57-DF3A-42BF-B360-87EC5942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D2608F3-F7F7-47BE-AFF7-F03F72151033}"/>
              </a:ext>
            </a:extLst>
          </p:cNvPr>
          <p:cNvGrpSpPr/>
          <p:nvPr/>
        </p:nvGrpSpPr>
        <p:grpSpPr>
          <a:xfrm>
            <a:off x="6862582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99" name="Freeform 3579">
              <a:extLst>
                <a:ext uri="{FF2B5EF4-FFF2-40B4-BE49-F238E27FC236}">
                  <a16:creationId xmlns:a16="http://schemas.microsoft.com/office/drawing/2014/main" id="{380C8ABD-E4FD-4606-9103-705C1B94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583">
              <a:extLst>
                <a:ext uri="{FF2B5EF4-FFF2-40B4-BE49-F238E27FC236}">
                  <a16:creationId xmlns:a16="http://schemas.microsoft.com/office/drawing/2014/main" id="{609BCAE2-F6E6-473B-B6DD-175789E7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EA00634-988C-40B8-92C4-3121138547D6}"/>
              </a:ext>
            </a:extLst>
          </p:cNvPr>
          <p:cNvGrpSpPr/>
          <p:nvPr/>
        </p:nvGrpSpPr>
        <p:grpSpPr>
          <a:xfrm>
            <a:off x="7095216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197" name="Freeform 3579">
              <a:extLst>
                <a:ext uri="{FF2B5EF4-FFF2-40B4-BE49-F238E27FC236}">
                  <a16:creationId xmlns:a16="http://schemas.microsoft.com/office/drawing/2014/main" id="{BC1CDDBA-1171-4C48-B1BB-0B2CF9B8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83">
              <a:extLst>
                <a:ext uri="{FF2B5EF4-FFF2-40B4-BE49-F238E27FC236}">
                  <a16:creationId xmlns:a16="http://schemas.microsoft.com/office/drawing/2014/main" id="{6C0B10EF-AF01-4AED-BD26-CD4C0308C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EA5B560-7CC4-400D-90AB-7D8236E2C393}"/>
              </a:ext>
            </a:extLst>
          </p:cNvPr>
          <p:cNvGrpSpPr/>
          <p:nvPr/>
        </p:nvGrpSpPr>
        <p:grpSpPr>
          <a:xfrm>
            <a:off x="9030609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46" name="Freeform 3579">
              <a:extLst>
                <a:ext uri="{FF2B5EF4-FFF2-40B4-BE49-F238E27FC236}">
                  <a16:creationId xmlns:a16="http://schemas.microsoft.com/office/drawing/2014/main" id="{B36BBF4F-34D4-4AE4-BD5F-14005153A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583">
              <a:extLst>
                <a:ext uri="{FF2B5EF4-FFF2-40B4-BE49-F238E27FC236}">
                  <a16:creationId xmlns:a16="http://schemas.microsoft.com/office/drawing/2014/main" id="{6D159E17-BC7E-4821-97B2-6F1A532B8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13D6E2D-E6A1-486C-A32B-EDACA8884C2F}"/>
              </a:ext>
            </a:extLst>
          </p:cNvPr>
          <p:cNvGrpSpPr/>
          <p:nvPr/>
        </p:nvGrpSpPr>
        <p:grpSpPr>
          <a:xfrm>
            <a:off x="9263240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44" name="Freeform 3579">
              <a:extLst>
                <a:ext uri="{FF2B5EF4-FFF2-40B4-BE49-F238E27FC236}">
                  <a16:creationId xmlns:a16="http://schemas.microsoft.com/office/drawing/2014/main" id="{36D7F8BC-9A43-4940-AD94-187D92579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583">
              <a:extLst>
                <a:ext uri="{FF2B5EF4-FFF2-40B4-BE49-F238E27FC236}">
                  <a16:creationId xmlns:a16="http://schemas.microsoft.com/office/drawing/2014/main" id="{8BFBE7D3-8C17-48B8-87CB-F7B3FD52D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D8CF9F7-0F1D-4F8E-A4C1-0567B75C8B1F}"/>
              </a:ext>
            </a:extLst>
          </p:cNvPr>
          <p:cNvGrpSpPr/>
          <p:nvPr/>
        </p:nvGrpSpPr>
        <p:grpSpPr>
          <a:xfrm>
            <a:off x="9495871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42" name="Freeform 3579">
              <a:extLst>
                <a:ext uri="{FF2B5EF4-FFF2-40B4-BE49-F238E27FC236}">
                  <a16:creationId xmlns:a16="http://schemas.microsoft.com/office/drawing/2014/main" id="{5D15391A-5224-4A37-8E76-213A80721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583">
              <a:extLst>
                <a:ext uri="{FF2B5EF4-FFF2-40B4-BE49-F238E27FC236}">
                  <a16:creationId xmlns:a16="http://schemas.microsoft.com/office/drawing/2014/main" id="{D2769417-0CFB-4146-9B3A-6B6CDAB27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E702DA6-9625-47DC-BAE6-D449F1DE18D3}"/>
              </a:ext>
            </a:extLst>
          </p:cNvPr>
          <p:cNvGrpSpPr/>
          <p:nvPr/>
        </p:nvGrpSpPr>
        <p:grpSpPr>
          <a:xfrm>
            <a:off x="9728502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40" name="Freeform 3579">
              <a:extLst>
                <a:ext uri="{FF2B5EF4-FFF2-40B4-BE49-F238E27FC236}">
                  <a16:creationId xmlns:a16="http://schemas.microsoft.com/office/drawing/2014/main" id="{554EB28C-0F0A-42CB-8DCF-E4D5C3C5E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583">
              <a:extLst>
                <a:ext uri="{FF2B5EF4-FFF2-40B4-BE49-F238E27FC236}">
                  <a16:creationId xmlns:a16="http://schemas.microsoft.com/office/drawing/2014/main" id="{8091D886-A85A-492E-B533-86F9CB186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5E70B-5B10-4D83-AB19-21A4DF6B86BF}"/>
              </a:ext>
            </a:extLst>
          </p:cNvPr>
          <p:cNvGrpSpPr/>
          <p:nvPr/>
        </p:nvGrpSpPr>
        <p:grpSpPr>
          <a:xfrm>
            <a:off x="9961133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38" name="Freeform 3579">
              <a:extLst>
                <a:ext uri="{FF2B5EF4-FFF2-40B4-BE49-F238E27FC236}">
                  <a16:creationId xmlns:a16="http://schemas.microsoft.com/office/drawing/2014/main" id="{0DF827F8-EF0A-40BC-85F1-D90C6DC2A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583">
              <a:extLst>
                <a:ext uri="{FF2B5EF4-FFF2-40B4-BE49-F238E27FC236}">
                  <a16:creationId xmlns:a16="http://schemas.microsoft.com/office/drawing/2014/main" id="{F2D0EF88-3986-479F-87C9-4767AB7E4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745CB99-772E-4D9E-AB04-88CCE4008878}"/>
              </a:ext>
            </a:extLst>
          </p:cNvPr>
          <p:cNvGrpSpPr/>
          <p:nvPr/>
        </p:nvGrpSpPr>
        <p:grpSpPr>
          <a:xfrm>
            <a:off x="10193764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36" name="Freeform 3579">
              <a:extLst>
                <a:ext uri="{FF2B5EF4-FFF2-40B4-BE49-F238E27FC236}">
                  <a16:creationId xmlns:a16="http://schemas.microsoft.com/office/drawing/2014/main" id="{480D4900-B458-4796-BBE9-DFCE4B19F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583">
              <a:extLst>
                <a:ext uri="{FF2B5EF4-FFF2-40B4-BE49-F238E27FC236}">
                  <a16:creationId xmlns:a16="http://schemas.microsoft.com/office/drawing/2014/main" id="{970046E6-E1CB-4FDC-BDCD-42C709DA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69C387F2-B2B2-4505-841F-84300C09F005}"/>
              </a:ext>
            </a:extLst>
          </p:cNvPr>
          <p:cNvGrpSpPr/>
          <p:nvPr/>
        </p:nvGrpSpPr>
        <p:grpSpPr>
          <a:xfrm>
            <a:off x="10426395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34" name="Freeform 3579">
              <a:extLst>
                <a:ext uri="{FF2B5EF4-FFF2-40B4-BE49-F238E27FC236}">
                  <a16:creationId xmlns:a16="http://schemas.microsoft.com/office/drawing/2014/main" id="{4137EE49-3DFF-4DDE-92CA-A65CEF358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583">
              <a:extLst>
                <a:ext uri="{FF2B5EF4-FFF2-40B4-BE49-F238E27FC236}">
                  <a16:creationId xmlns:a16="http://schemas.microsoft.com/office/drawing/2014/main" id="{E45F26ED-B0FD-49A6-8F08-9E5BA8A49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345F3F2-773B-425E-8448-9E0CCB5F03EA}"/>
              </a:ext>
            </a:extLst>
          </p:cNvPr>
          <p:cNvGrpSpPr/>
          <p:nvPr/>
        </p:nvGrpSpPr>
        <p:grpSpPr>
          <a:xfrm>
            <a:off x="10659026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32" name="Freeform 3579">
              <a:extLst>
                <a:ext uri="{FF2B5EF4-FFF2-40B4-BE49-F238E27FC236}">
                  <a16:creationId xmlns:a16="http://schemas.microsoft.com/office/drawing/2014/main" id="{08ED4968-B8ED-4EEA-86EA-D88981F55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583">
              <a:extLst>
                <a:ext uri="{FF2B5EF4-FFF2-40B4-BE49-F238E27FC236}">
                  <a16:creationId xmlns:a16="http://schemas.microsoft.com/office/drawing/2014/main" id="{6591ABA1-B451-4AB2-ABA6-8734F97DA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6C405D6-8CCB-4AAF-B741-E0A528AD3801}"/>
              </a:ext>
            </a:extLst>
          </p:cNvPr>
          <p:cNvGrpSpPr/>
          <p:nvPr/>
        </p:nvGrpSpPr>
        <p:grpSpPr>
          <a:xfrm>
            <a:off x="10891657" y="4961780"/>
            <a:ext cx="95250" cy="247650"/>
            <a:chOff x="4857749" y="248896"/>
            <a:chExt cx="95250" cy="247650"/>
          </a:xfrm>
          <a:solidFill>
            <a:schemeClr val="accent2"/>
          </a:solidFill>
        </p:grpSpPr>
        <p:sp>
          <p:nvSpPr>
            <p:cNvPr id="330" name="Freeform 3579">
              <a:extLst>
                <a:ext uri="{FF2B5EF4-FFF2-40B4-BE49-F238E27FC236}">
                  <a16:creationId xmlns:a16="http://schemas.microsoft.com/office/drawing/2014/main" id="{8FB0A2B4-DC3F-4E4F-811A-DD6021FBA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583">
              <a:extLst>
                <a:ext uri="{FF2B5EF4-FFF2-40B4-BE49-F238E27FC236}">
                  <a16:creationId xmlns:a16="http://schemas.microsoft.com/office/drawing/2014/main" id="{C5F4B4B8-FFA8-4593-B59D-7977B4C0C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44F0C34-1CC6-4AD9-BA1C-4429F88D2759}"/>
              </a:ext>
            </a:extLst>
          </p:cNvPr>
          <p:cNvGrpSpPr/>
          <p:nvPr/>
        </p:nvGrpSpPr>
        <p:grpSpPr>
          <a:xfrm>
            <a:off x="11124291" y="4961780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28" name="Freeform 3579">
              <a:extLst>
                <a:ext uri="{FF2B5EF4-FFF2-40B4-BE49-F238E27FC236}">
                  <a16:creationId xmlns:a16="http://schemas.microsoft.com/office/drawing/2014/main" id="{100AF1F7-E868-465A-9765-9818DE288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583">
              <a:extLst>
                <a:ext uri="{FF2B5EF4-FFF2-40B4-BE49-F238E27FC236}">
                  <a16:creationId xmlns:a16="http://schemas.microsoft.com/office/drawing/2014/main" id="{2B701177-C84B-45D1-872E-38C9672D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DE071D0-9775-4CAF-BF44-120E799C49B7}"/>
              </a:ext>
            </a:extLst>
          </p:cNvPr>
          <p:cNvGrpSpPr/>
          <p:nvPr/>
        </p:nvGrpSpPr>
        <p:grpSpPr>
          <a:xfrm>
            <a:off x="9030609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26" name="Freeform 3579">
              <a:extLst>
                <a:ext uri="{FF2B5EF4-FFF2-40B4-BE49-F238E27FC236}">
                  <a16:creationId xmlns:a16="http://schemas.microsoft.com/office/drawing/2014/main" id="{C3F2BB7D-FD69-4201-AE90-B431D769D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583">
              <a:extLst>
                <a:ext uri="{FF2B5EF4-FFF2-40B4-BE49-F238E27FC236}">
                  <a16:creationId xmlns:a16="http://schemas.microsoft.com/office/drawing/2014/main" id="{308DED1E-FC37-4A7E-9976-EB6F4F5A0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F9BE41B-E3BA-4EB3-8789-5508C73885EB}"/>
              </a:ext>
            </a:extLst>
          </p:cNvPr>
          <p:cNvGrpSpPr/>
          <p:nvPr/>
        </p:nvGrpSpPr>
        <p:grpSpPr>
          <a:xfrm>
            <a:off x="9263240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24" name="Freeform 3579">
              <a:extLst>
                <a:ext uri="{FF2B5EF4-FFF2-40B4-BE49-F238E27FC236}">
                  <a16:creationId xmlns:a16="http://schemas.microsoft.com/office/drawing/2014/main" id="{DC2C6B3D-E5B0-4B30-AEA7-DFCC286B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583">
              <a:extLst>
                <a:ext uri="{FF2B5EF4-FFF2-40B4-BE49-F238E27FC236}">
                  <a16:creationId xmlns:a16="http://schemas.microsoft.com/office/drawing/2014/main" id="{DC34C0DE-22B1-4EC4-8E2E-BD3CD0D99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B808AC0-C7C1-46B4-977C-DC9B0E8CF9DD}"/>
              </a:ext>
            </a:extLst>
          </p:cNvPr>
          <p:cNvGrpSpPr/>
          <p:nvPr/>
        </p:nvGrpSpPr>
        <p:grpSpPr>
          <a:xfrm>
            <a:off x="9495871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22" name="Freeform 3579">
              <a:extLst>
                <a:ext uri="{FF2B5EF4-FFF2-40B4-BE49-F238E27FC236}">
                  <a16:creationId xmlns:a16="http://schemas.microsoft.com/office/drawing/2014/main" id="{A5C359B3-D10B-4775-8BCF-2D13918B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583">
              <a:extLst>
                <a:ext uri="{FF2B5EF4-FFF2-40B4-BE49-F238E27FC236}">
                  <a16:creationId xmlns:a16="http://schemas.microsoft.com/office/drawing/2014/main" id="{20596ABC-04CF-44B7-A82B-DC85042D4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E30114C-B80C-4886-BE65-DC93F0CB9417}"/>
              </a:ext>
            </a:extLst>
          </p:cNvPr>
          <p:cNvGrpSpPr/>
          <p:nvPr/>
        </p:nvGrpSpPr>
        <p:grpSpPr>
          <a:xfrm>
            <a:off x="9728502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20" name="Freeform 3579">
              <a:extLst>
                <a:ext uri="{FF2B5EF4-FFF2-40B4-BE49-F238E27FC236}">
                  <a16:creationId xmlns:a16="http://schemas.microsoft.com/office/drawing/2014/main" id="{9AC474E0-2646-4003-9427-970EE42AC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583">
              <a:extLst>
                <a:ext uri="{FF2B5EF4-FFF2-40B4-BE49-F238E27FC236}">
                  <a16:creationId xmlns:a16="http://schemas.microsoft.com/office/drawing/2014/main" id="{805CEAD7-4F1E-4A4C-B504-BD42926D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E0C3F9E-B52A-45C3-A0F8-B1F2836A35E8}"/>
              </a:ext>
            </a:extLst>
          </p:cNvPr>
          <p:cNvGrpSpPr/>
          <p:nvPr/>
        </p:nvGrpSpPr>
        <p:grpSpPr>
          <a:xfrm>
            <a:off x="9961133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18" name="Freeform 3579">
              <a:extLst>
                <a:ext uri="{FF2B5EF4-FFF2-40B4-BE49-F238E27FC236}">
                  <a16:creationId xmlns:a16="http://schemas.microsoft.com/office/drawing/2014/main" id="{2C036A3B-709C-405B-95A3-5E1C2B150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583">
              <a:extLst>
                <a:ext uri="{FF2B5EF4-FFF2-40B4-BE49-F238E27FC236}">
                  <a16:creationId xmlns:a16="http://schemas.microsoft.com/office/drawing/2014/main" id="{CB3E6492-F18A-4771-AEE4-4D0CA5DB6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7C66629-639B-4FD7-9998-31E6EFA11065}"/>
              </a:ext>
            </a:extLst>
          </p:cNvPr>
          <p:cNvGrpSpPr/>
          <p:nvPr/>
        </p:nvGrpSpPr>
        <p:grpSpPr>
          <a:xfrm>
            <a:off x="10193764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16" name="Freeform 3579">
              <a:extLst>
                <a:ext uri="{FF2B5EF4-FFF2-40B4-BE49-F238E27FC236}">
                  <a16:creationId xmlns:a16="http://schemas.microsoft.com/office/drawing/2014/main" id="{A2AD1D78-20B6-469E-BB27-89E69D9F6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583">
              <a:extLst>
                <a:ext uri="{FF2B5EF4-FFF2-40B4-BE49-F238E27FC236}">
                  <a16:creationId xmlns:a16="http://schemas.microsoft.com/office/drawing/2014/main" id="{C5E08A08-7D9E-4C0C-8663-277F09475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B3BC27D-64A3-4CC5-BB75-FA02CA4F1DB2}"/>
              </a:ext>
            </a:extLst>
          </p:cNvPr>
          <p:cNvGrpSpPr/>
          <p:nvPr/>
        </p:nvGrpSpPr>
        <p:grpSpPr>
          <a:xfrm>
            <a:off x="10426395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14" name="Freeform 3579">
              <a:extLst>
                <a:ext uri="{FF2B5EF4-FFF2-40B4-BE49-F238E27FC236}">
                  <a16:creationId xmlns:a16="http://schemas.microsoft.com/office/drawing/2014/main" id="{8185E950-F0A7-4C61-833F-D6A49347B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583">
              <a:extLst>
                <a:ext uri="{FF2B5EF4-FFF2-40B4-BE49-F238E27FC236}">
                  <a16:creationId xmlns:a16="http://schemas.microsoft.com/office/drawing/2014/main" id="{D0BF5B0C-4F51-47CC-AB8E-52EAFC36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45AC1E2-7B40-45D8-9684-13B2B1304B4C}"/>
              </a:ext>
            </a:extLst>
          </p:cNvPr>
          <p:cNvGrpSpPr/>
          <p:nvPr/>
        </p:nvGrpSpPr>
        <p:grpSpPr>
          <a:xfrm>
            <a:off x="10659026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12" name="Freeform 3579">
              <a:extLst>
                <a:ext uri="{FF2B5EF4-FFF2-40B4-BE49-F238E27FC236}">
                  <a16:creationId xmlns:a16="http://schemas.microsoft.com/office/drawing/2014/main" id="{7131B094-5553-4C21-9176-44FA5119D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583">
              <a:extLst>
                <a:ext uri="{FF2B5EF4-FFF2-40B4-BE49-F238E27FC236}">
                  <a16:creationId xmlns:a16="http://schemas.microsoft.com/office/drawing/2014/main" id="{A87E7DB4-8924-48BB-8F01-96A17AF42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B2118362-5F7E-4621-B046-EAD5B004E330}"/>
              </a:ext>
            </a:extLst>
          </p:cNvPr>
          <p:cNvGrpSpPr/>
          <p:nvPr/>
        </p:nvGrpSpPr>
        <p:grpSpPr>
          <a:xfrm>
            <a:off x="10891657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10" name="Freeform 3579">
              <a:extLst>
                <a:ext uri="{FF2B5EF4-FFF2-40B4-BE49-F238E27FC236}">
                  <a16:creationId xmlns:a16="http://schemas.microsoft.com/office/drawing/2014/main" id="{1F8A8400-A07E-4DEB-8F09-175E5544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3583">
              <a:extLst>
                <a:ext uri="{FF2B5EF4-FFF2-40B4-BE49-F238E27FC236}">
                  <a16:creationId xmlns:a16="http://schemas.microsoft.com/office/drawing/2014/main" id="{A255DA24-EABB-4DC4-86C2-12856067C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F0069AC-6CCD-40BB-8D72-EE496646B86D}"/>
              </a:ext>
            </a:extLst>
          </p:cNvPr>
          <p:cNvGrpSpPr/>
          <p:nvPr/>
        </p:nvGrpSpPr>
        <p:grpSpPr>
          <a:xfrm>
            <a:off x="11124291" y="5322143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08" name="Freeform 3579">
              <a:extLst>
                <a:ext uri="{FF2B5EF4-FFF2-40B4-BE49-F238E27FC236}">
                  <a16:creationId xmlns:a16="http://schemas.microsoft.com/office/drawing/2014/main" id="{312407B3-B13D-4D38-BB19-38A3DC8D1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583">
              <a:extLst>
                <a:ext uri="{FF2B5EF4-FFF2-40B4-BE49-F238E27FC236}">
                  <a16:creationId xmlns:a16="http://schemas.microsoft.com/office/drawing/2014/main" id="{FEADA7A7-6737-4660-832A-9133162E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AAC32C40-AF5A-4E9C-B564-5FEF029D2F4D}"/>
              </a:ext>
            </a:extLst>
          </p:cNvPr>
          <p:cNvGrpSpPr/>
          <p:nvPr/>
        </p:nvGrpSpPr>
        <p:grpSpPr>
          <a:xfrm>
            <a:off x="9030609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06" name="Freeform 3579">
              <a:extLst>
                <a:ext uri="{FF2B5EF4-FFF2-40B4-BE49-F238E27FC236}">
                  <a16:creationId xmlns:a16="http://schemas.microsoft.com/office/drawing/2014/main" id="{2CFD11D4-5AFB-484F-AAC9-2F499E45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583">
              <a:extLst>
                <a:ext uri="{FF2B5EF4-FFF2-40B4-BE49-F238E27FC236}">
                  <a16:creationId xmlns:a16="http://schemas.microsoft.com/office/drawing/2014/main" id="{E7C6E8F9-59FB-42BB-89E7-DF6CB7ABC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09E7F06-6B73-4CEE-BF11-B79049AE9D3E}"/>
              </a:ext>
            </a:extLst>
          </p:cNvPr>
          <p:cNvGrpSpPr/>
          <p:nvPr/>
        </p:nvGrpSpPr>
        <p:grpSpPr>
          <a:xfrm>
            <a:off x="9263240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04" name="Freeform 3579">
              <a:extLst>
                <a:ext uri="{FF2B5EF4-FFF2-40B4-BE49-F238E27FC236}">
                  <a16:creationId xmlns:a16="http://schemas.microsoft.com/office/drawing/2014/main" id="{6790014B-672E-4E17-895B-9A737C6E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583">
              <a:extLst>
                <a:ext uri="{FF2B5EF4-FFF2-40B4-BE49-F238E27FC236}">
                  <a16:creationId xmlns:a16="http://schemas.microsoft.com/office/drawing/2014/main" id="{C6DBD093-C4E7-4449-962E-0E132C7DE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6A5AA82-947F-4370-ADDF-F44C33AFC1C3}"/>
              </a:ext>
            </a:extLst>
          </p:cNvPr>
          <p:cNvGrpSpPr/>
          <p:nvPr/>
        </p:nvGrpSpPr>
        <p:grpSpPr>
          <a:xfrm>
            <a:off x="9495871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02" name="Freeform 3579">
              <a:extLst>
                <a:ext uri="{FF2B5EF4-FFF2-40B4-BE49-F238E27FC236}">
                  <a16:creationId xmlns:a16="http://schemas.microsoft.com/office/drawing/2014/main" id="{2840BCB9-3D71-4E50-AC57-03FA3100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3583">
              <a:extLst>
                <a:ext uri="{FF2B5EF4-FFF2-40B4-BE49-F238E27FC236}">
                  <a16:creationId xmlns:a16="http://schemas.microsoft.com/office/drawing/2014/main" id="{AB5DBABD-53A5-471E-A7C3-99F7EA437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CA48CEC-246C-4A47-8CE8-10B081D39C79}"/>
              </a:ext>
            </a:extLst>
          </p:cNvPr>
          <p:cNvGrpSpPr/>
          <p:nvPr/>
        </p:nvGrpSpPr>
        <p:grpSpPr>
          <a:xfrm>
            <a:off x="9728502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300" name="Freeform 3579">
              <a:extLst>
                <a:ext uri="{FF2B5EF4-FFF2-40B4-BE49-F238E27FC236}">
                  <a16:creationId xmlns:a16="http://schemas.microsoft.com/office/drawing/2014/main" id="{53E3E7AB-2897-41E6-8A9C-EFF424841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583">
              <a:extLst>
                <a:ext uri="{FF2B5EF4-FFF2-40B4-BE49-F238E27FC236}">
                  <a16:creationId xmlns:a16="http://schemas.microsoft.com/office/drawing/2014/main" id="{27D8C202-F540-4A13-8C4A-9A7D1C6D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80349826-671A-47E2-BE1D-D6373D48991A}"/>
              </a:ext>
            </a:extLst>
          </p:cNvPr>
          <p:cNvGrpSpPr/>
          <p:nvPr/>
        </p:nvGrpSpPr>
        <p:grpSpPr>
          <a:xfrm>
            <a:off x="9961133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98" name="Freeform 3579">
              <a:extLst>
                <a:ext uri="{FF2B5EF4-FFF2-40B4-BE49-F238E27FC236}">
                  <a16:creationId xmlns:a16="http://schemas.microsoft.com/office/drawing/2014/main" id="{97F3F311-766F-48F9-A89A-6FB6F2AE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3583">
              <a:extLst>
                <a:ext uri="{FF2B5EF4-FFF2-40B4-BE49-F238E27FC236}">
                  <a16:creationId xmlns:a16="http://schemas.microsoft.com/office/drawing/2014/main" id="{698B13BF-99B7-474C-ABA7-2A7FD5129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CFBCF8B-04FA-4978-83A5-027BBE5CE36F}"/>
              </a:ext>
            </a:extLst>
          </p:cNvPr>
          <p:cNvGrpSpPr/>
          <p:nvPr/>
        </p:nvGrpSpPr>
        <p:grpSpPr>
          <a:xfrm>
            <a:off x="10193764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96" name="Freeform 3579">
              <a:extLst>
                <a:ext uri="{FF2B5EF4-FFF2-40B4-BE49-F238E27FC236}">
                  <a16:creationId xmlns:a16="http://schemas.microsoft.com/office/drawing/2014/main" id="{88729B45-6FB7-40F6-ACB6-F054FF740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3583">
              <a:extLst>
                <a:ext uri="{FF2B5EF4-FFF2-40B4-BE49-F238E27FC236}">
                  <a16:creationId xmlns:a16="http://schemas.microsoft.com/office/drawing/2014/main" id="{E1296397-FB84-40D3-8BF0-9B9AB5220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ECF90BE-B93F-4F19-BDDC-E2E19A87E0AE}"/>
              </a:ext>
            </a:extLst>
          </p:cNvPr>
          <p:cNvGrpSpPr/>
          <p:nvPr/>
        </p:nvGrpSpPr>
        <p:grpSpPr>
          <a:xfrm>
            <a:off x="10426395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94" name="Freeform 3579">
              <a:extLst>
                <a:ext uri="{FF2B5EF4-FFF2-40B4-BE49-F238E27FC236}">
                  <a16:creationId xmlns:a16="http://schemas.microsoft.com/office/drawing/2014/main" id="{C2A49890-3B31-4639-88E3-22D7DDD17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3583">
              <a:extLst>
                <a:ext uri="{FF2B5EF4-FFF2-40B4-BE49-F238E27FC236}">
                  <a16:creationId xmlns:a16="http://schemas.microsoft.com/office/drawing/2014/main" id="{5B8497A3-CC57-468D-AD03-979AE47F0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E508756-1639-40DC-A16F-7C26E15DA4B0}"/>
              </a:ext>
            </a:extLst>
          </p:cNvPr>
          <p:cNvGrpSpPr/>
          <p:nvPr/>
        </p:nvGrpSpPr>
        <p:grpSpPr>
          <a:xfrm>
            <a:off x="10659026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92" name="Freeform 3579">
              <a:extLst>
                <a:ext uri="{FF2B5EF4-FFF2-40B4-BE49-F238E27FC236}">
                  <a16:creationId xmlns:a16="http://schemas.microsoft.com/office/drawing/2014/main" id="{3C8D183B-E6C4-478A-B1EF-C4AD947A2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3583">
              <a:extLst>
                <a:ext uri="{FF2B5EF4-FFF2-40B4-BE49-F238E27FC236}">
                  <a16:creationId xmlns:a16="http://schemas.microsoft.com/office/drawing/2014/main" id="{A4B4E815-AFBF-4231-82EE-6C777182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8462EDF-D8E5-4025-A2F8-AF3EEE3A1C9D}"/>
              </a:ext>
            </a:extLst>
          </p:cNvPr>
          <p:cNvGrpSpPr/>
          <p:nvPr/>
        </p:nvGrpSpPr>
        <p:grpSpPr>
          <a:xfrm>
            <a:off x="10891657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90" name="Freeform 3579">
              <a:extLst>
                <a:ext uri="{FF2B5EF4-FFF2-40B4-BE49-F238E27FC236}">
                  <a16:creationId xmlns:a16="http://schemas.microsoft.com/office/drawing/2014/main" id="{360CEA7F-F364-4168-A34F-A1D653423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583">
              <a:extLst>
                <a:ext uri="{FF2B5EF4-FFF2-40B4-BE49-F238E27FC236}">
                  <a16:creationId xmlns:a16="http://schemas.microsoft.com/office/drawing/2014/main" id="{F9EADE95-789C-48AA-81F2-F27CE58D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21C6F2F-91F8-4E31-88F2-F39A720D9763}"/>
              </a:ext>
            </a:extLst>
          </p:cNvPr>
          <p:cNvGrpSpPr/>
          <p:nvPr/>
        </p:nvGrpSpPr>
        <p:grpSpPr>
          <a:xfrm>
            <a:off x="11124291" y="5682505"/>
            <a:ext cx="95250" cy="247650"/>
            <a:chOff x="4857749" y="248896"/>
            <a:chExt cx="95250" cy="247650"/>
          </a:xfrm>
          <a:solidFill>
            <a:schemeClr val="bg1">
              <a:lumMod val="65000"/>
            </a:schemeClr>
          </a:solidFill>
        </p:grpSpPr>
        <p:sp>
          <p:nvSpPr>
            <p:cNvPr id="288" name="Freeform 3579">
              <a:extLst>
                <a:ext uri="{FF2B5EF4-FFF2-40B4-BE49-F238E27FC236}">
                  <a16:creationId xmlns:a16="http://schemas.microsoft.com/office/drawing/2014/main" id="{C47055D8-D47F-4398-A8AF-E566E16C3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49" y="334621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583">
              <a:extLst>
                <a:ext uri="{FF2B5EF4-FFF2-40B4-BE49-F238E27FC236}">
                  <a16:creationId xmlns:a16="http://schemas.microsoft.com/office/drawing/2014/main" id="{F30D3D56-C2C8-418B-9231-CC7A8FA10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4" y="248896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0317C42-C3F1-4D06-88E8-20EB9C5C7EB8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C6F1648D-0DAA-49C3-B483-60C2C417F7CD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801A564-8AB9-4F1D-8B1C-F9979991CE53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BC9729E-3EF3-4B3C-AB42-D8303F1BA445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92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B335163-3EF0-4FF9-B605-466C41C14C0A}"/>
              </a:ext>
            </a:extLst>
          </p:cNvPr>
          <p:cNvSpPr/>
          <p:nvPr/>
        </p:nvSpPr>
        <p:spPr>
          <a:xfrm>
            <a:off x="4182934" y="1978460"/>
            <a:ext cx="3826132" cy="32983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12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" name="Graphic 347">
            <a:extLst>
              <a:ext uri="{FF2B5EF4-FFF2-40B4-BE49-F238E27FC236}">
                <a16:creationId xmlns:a16="http://schemas.microsoft.com/office/drawing/2014/main" id="{0BF7E912-1DD6-4ADD-89EA-82E8737F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4127" y="4682879"/>
            <a:ext cx="1166473" cy="1187941"/>
          </a:xfrm>
          <a:prstGeom prst="rect">
            <a:avLst/>
          </a:prstGeom>
        </p:spPr>
      </p:pic>
      <p:pic>
        <p:nvPicPr>
          <p:cNvPr id="349" name="Graphic 348">
            <a:extLst>
              <a:ext uri="{FF2B5EF4-FFF2-40B4-BE49-F238E27FC236}">
                <a16:creationId xmlns:a16="http://schemas.microsoft.com/office/drawing/2014/main" id="{5D497185-6DD8-464F-A318-8FFB8C88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9697" y="4682879"/>
            <a:ext cx="1166473" cy="1187941"/>
          </a:xfrm>
          <a:prstGeom prst="rect">
            <a:avLst/>
          </a:prstGeom>
        </p:spPr>
      </p:pic>
      <p:pic>
        <p:nvPicPr>
          <p:cNvPr id="350" name="Graphic 349">
            <a:extLst>
              <a:ext uri="{FF2B5EF4-FFF2-40B4-BE49-F238E27FC236}">
                <a16:creationId xmlns:a16="http://schemas.microsoft.com/office/drawing/2014/main" id="{D3976F5E-1AD5-4D3D-ABE9-920E46C35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2764" y="1435535"/>
            <a:ext cx="1166473" cy="1187941"/>
          </a:xfrm>
          <a:prstGeom prst="rect">
            <a:avLst/>
          </a:prstGeom>
        </p:spPr>
      </p:pic>
      <p:sp>
        <p:nvSpPr>
          <p:cNvPr id="351" name="TextBox 350">
            <a:extLst>
              <a:ext uri="{FF2B5EF4-FFF2-40B4-BE49-F238E27FC236}">
                <a16:creationId xmlns:a16="http://schemas.microsoft.com/office/drawing/2014/main" id="{D957F20D-21E3-490B-918D-6C2C623A92FB}"/>
              </a:ext>
            </a:extLst>
          </p:cNvPr>
          <p:cNvSpPr txBox="1"/>
          <p:nvPr/>
        </p:nvSpPr>
        <p:spPr>
          <a:xfrm>
            <a:off x="8828452" y="4845962"/>
            <a:ext cx="2934924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094E5116-8573-4F8A-9DCB-41A05D11C8F7}"/>
              </a:ext>
            </a:extLst>
          </p:cNvPr>
          <p:cNvSpPr txBox="1"/>
          <p:nvPr/>
        </p:nvSpPr>
        <p:spPr>
          <a:xfrm>
            <a:off x="446921" y="4845962"/>
            <a:ext cx="2934924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BFB7DF5F-14F0-4D1A-8DA9-2B0AEAD9AC36}"/>
              </a:ext>
            </a:extLst>
          </p:cNvPr>
          <p:cNvSpPr txBox="1"/>
          <p:nvPr/>
        </p:nvSpPr>
        <p:spPr>
          <a:xfrm>
            <a:off x="6961551" y="1598618"/>
            <a:ext cx="2934924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4" name="Freeform 24">
            <a:extLst>
              <a:ext uri="{FF2B5EF4-FFF2-40B4-BE49-F238E27FC236}">
                <a16:creationId xmlns:a16="http://schemas.microsoft.com/office/drawing/2014/main" id="{66170CE6-BB68-4EF5-9999-2BA9F514DB94}"/>
              </a:ext>
            </a:extLst>
          </p:cNvPr>
          <p:cNvSpPr>
            <a:spLocks/>
          </p:cNvSpPr>
          <p:nvPr/>
        </p:nvSpPr>
        <p:spPr bwMode="auto">
          <a:xfrm rot="20700000">
            <a:off x="4766170" y="3516205"/>
            <a:ext cx="222900" cy="222900"/>
          </a:xfrm>
          <a:custGeom>
            <a:avLst/>
            <a:gdLst>
              <a:gd name="T0" fmla="*/ 437 w 467"/>
              <a:gd name="T1" fmla="*/ 17 h 467"/>
              <a:gd name="T2" fmla="*/ 424 w 467"/>
              <a:gd name="T3" fmla="*/ 8 h 467"/>
              <a:gd name="T4" fmla="*/ 410 w 467"/>
              <a:gd name="T5" fmla="*/ 3 h 467"/>
              <a:gd name="T6" fmla="*/ 395 w 467"/>
              <a:gd name="T7" fmla="*/ 0 h 467"/>
              <a:gd name="T8" fmla="*/ 379 w 467"/>
              <a:gd name="T9" fmla="*/ 0 h 467"/>
              <a:gd name="T10" fmla="*/ 364 w 467"/>
              <a:gd name="T11" fmla="*/ 3 h 467"/>
              <a:gd name="T12" fmla="*/ 349 w 467"/>
              <a:gd name="T13" fmla="*/ 8 h 467"/>
              <a:gd name="T14" fmla="*/ 336 w 467"/>
              <a:gd name="T15" fmla="*/ 17 h 467"/>
              <a:gd name="T16" fmla="*/ 138 w 467"/>
              <a:gd name="T17" fmla="*/ 215 h 467"/>
              <a:gd name="T18" fmla="*/ 138 w 467"/>
              <a:gd name="T19" fmla="*/ 131 h 467"/>
              <a:gd name="T20" fmla="*/ 136 w 467"/>
              <a:gd name="T21" fmla="*/ 118 h 467"/>
              <a:gd name="T22" fmla="*/ 130 w 467"/>
              <a:gd name="T23" fmla="*/ 105 h 467"/>
              <a:gd name="T24" fmla="*/ 123 w 467"/>
              <a:gd name="T25" fmla="*/ 95 h 467"/>
              <a:gd name="T26" fmla="*/ 113 w 467"/>
              <a:gd name="T27" fmla="*/ 85 h 467"/>
              <a:gd name="T28" fmla="*/ 102 w 467"/>
              <a:gd name="T29" fmla="*/ 77 h 467"/>
              <a:gd name="T30" fmla="*/ 89 w 467"/>
              <a:gd name="T31" fmla="*/ 73 h 467"/>
              <a:gd name="T32" fmla="*/ 76 w 467"/>
              <a:gd name="T33" fmla="*/ 70 h 467"/>
              <a:gd name="T34" fmla="*/ 62 w 467"/>
              <a:gd name="T35" fmla="*/ 70 h 467"/>
              <a:gd name="T36" fmla="*/ 48 w 467"/>
              <a:gd name="T37" fmla="*/ 73 h 467"/>
              <a:gd name="T38" fmla="*/ 35 w 467"/>
              <a:gd name="T39" fmla="*/ 77 h 467"/>
              <a:gd name="T40" fmla="*/ 25 w 467"/>
              <a:gd name="T41" fmla="*/ 85 h 467"/>
              <a:gd name="T42" fmla="*/ 15 w 467"/>
              <a:gd name="T43" fmla="*/ 95 h 467"/>
              <a:gd name="T44" fmla="*/ 7 w 467"/>
              <a:gd name="T45" fmla="*/ 105 h 467"/>
              <a:gd name="T46" fmla="*/ 3 w 467"/>
              <a:gd name="T47" fmla="*/ 118 h 467"/>
              <a:gd name="T48" fmla="*/ 0 w 467"/>
              <a:gd name="T49" fmla="*/ 132 h 467"/>
              <a:gd name="T50" fmla="*/ 0 w 467"/>
              <a:gd name="T51" fmla="*/ 456 h 467"/>
              <a:gd name="T52" fmla="*/ 2 w 467"/>
              <a:gd name="T53" fmla="*/ 464 h 467"/>
              <a:gd name="T54" fmla="*/ 10 w 467"/>
              <a:gd name="T55" fmla="*/ 467 h 467"/>
              <a:gd name="T56" fmla="*/ 314 w 467"/>
              <a:gd name="T57" fmla="*/ 466 h 467"/>
              <a:gd name="T58" fmla="*/ 328 w 467"/>
              <a:gd name="T59" fmla="*/ 464 h 467"/>
              <a:gd name="T60" fmla="*/ 340 w 467"/>
              <a:gd name="T61" fmla="*/ 459 h 467"/>
              <a:gd name="T62" fmla="*/ 352 w 467"/>
              <a:gd name="T63" fmla="*/ 451 h 467"/>
              <a:gd name="T64" fmla="*/ 360 w 467"/>
              <a:gd name="T65" fmla="*/ 441 h 467"/>
              <a:gd name="T66" fmla="*/ 368 w 467"/>
              <a:gd name="T67" fmla="*/ 431 h 467"/>
              <a:gd name="T68" fmla="*/ 373 w 467"/>
              <a:gd name="T69" fmla="*/ 418 h 467"/>
              <a:gd name="T70" fmla="*/ 377 w 467"/>
              <a:gd name="T71" fmla="*/ 405 h 467"/>
              <a:gd name="T72" fmla="*/ 377 w 467"/>
              <a:gd name="T73" fmla="*/ 391 h 467"/>
              <a:gd name="T74" fmla="*/ 373 w 467"/>
              <a:gd name="T75" fmla="*/ 377 h 467"/>
              <a:gd name="T76" fmla="*/ 368 w 467"/>
              <a:gd name="T77" fmla="*/ 364 h 467"/>
              <a:gd name="T78" fmla="*/ 360 w 467"/>
              <a:gd name="T79" fmla="*/ 353 h 467"/>
              <a:gd name="T80" fmla="*/ 352 w 467"/>
              <a:gd name="T81" fmla="*/ 344 h 467"/>
              <a:gd name="T82" fmla="*/ 340 w 467"/>
              <a:gd name="T83" fmla="*/ 337 h 467"/>
              <a:gd name="T84" fmla="*/ 328 w 467"/>
              <a:gd name="T85" fmla="*/ 331 h 467"/>
              <a:gd name="T86" fmla="*/ 314 w 467"/>
              <a:gd name="T87" fmla="*/ 328 h 467"/>
              <a:gd name="T88" fmla="*/ 251 w 467"/>
              <a:gd name="T89" fmla="*/ 328 h 467"/>
              <a:gd name="T90" fmla="*/ 449 w 467"/>
              <a:gd name="T91" fmla="*/ 130 h 467"/>
              <a:gd name="T92" fmla="*/ 458 w 467"/>
              <a:gd name="T93" fmla="*/ 116 h 467"/>
              <a:gd name="T94" fmla="*/ 463 w 467"/>
              <a:gd name="T95" fmla="*/ 102 h 467"/>
              <a:gd name="T96" fmla="*/ 466 w 467"/>
              <a:gd name="T97" fmla="*/ 87 h 467"/>
              <a:gd name="T98" fmla="*/ 466 w 467"/>
              <a:gd name="T99" fmla="*/ 72 h 467"/>
              <a:gd name="T100" fmla="*/ 463 w 467"/>
              <a:gd name="T101" fmla="*/ 57 h 467"/>
              <a:gd name="T102" fmla="*/ 458 w 467"/>
              <a:gd name="T103" fmla="*/ 42 h 467"/>
              <a:gd name="T104" fmla="*/ 449 w 467"/>
              <a:gd name="T105" fmla="*/ 29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7" h="467">
                <a:moveTo>
                  <a:pt x="444" y="22"/>
                </a:moveTo>
                <a:lnTo>
                  <a:pt x="437" y="17"/>
                </a:lnTo>
                <a:lnTo>
                  <a:pt x="431" y="13"/>
                </a:lnTo>
                <a:lnTo>
                  <a:pt x="424" y="8"/>
                </a:lnTo>
                <a:lnTo>
                  <a:pt x="418" y="5"/>
                </a:lnTo>
                <a:lnTo>
                  <a:pt x="410" y="3"/>
                </a:lnTo>
                <a:lnTo>
                  <a:pt x="403" y="1"/>
                </a:lnTo>
                <a:lnTo>
                  <a:pt x="395" y="0"/>
                </a:lnTo>
                <a:lnTo>
                  <a:pt x="386" y="0"/>
                </a:lnTo>
                <a:lnTo>
                  <a:pt x="379" y="0"/>
                </a:lnTo>
                <a:lnTo>
                  <a:pt x="371" y="1"/>
                </a:lnTo>
                <a:lnTo>
                  <a:pt x="364" y="3"/>
                </a:lnTo>
                <a:lnTo>
                  <a:pt x="356" y="5"/>
                </a:lnTo>
                <a:lnTo>
                  <a:pt x="349" y="8"/>
                </a:lnTo>
                <a:lnTo>
                  <a:pt x="342" y="13"/>
                </a:lnTo>
                <a:lnTo>
                  <a:pt x="336" y="17"/>
                </a:lnTo>
                <a:lnTo>
                  <a:pt x="330" y="22"/>
                </a:lnTo>
                <a:lnTo>
                  <a:pt x="138" y="215"/>
                </a:lnTo>
                <a:lnTo>
                  <a:pt x="138" y="139"/>
                </a:lnTo>
                <a:lnTo>
                  <a:pt x="138" y="131"/>
                </a:lnTo>
                <a:lnTo>
                  <a:pt x="137" y="125"/>
                </a:lnTo>
                <a:lnTo>
                  <a:pt x="136" y="118"/>
                </a:lnTo>
                <a:lnTo>
                  <a:pt x="133" y="112"/>
                </a:lnTo>
                <a:lnTo>
                  <a:pt x="130" y="105"/>
                </a:lnTo>
                <a:lnTo>
                  <a:pt x="126" y="100"/>
                </a:lnTo>
                <a:lnTo>
                  <a:pt x="123" y="95"/>
                </a:lnTo>
                <a:lnTo>
                  <a:pt x="119" y="90"/>
                </a:lnTo>
                <a:lnTo>
                  <a:pt x="113" y="85"/>
                </a:lnTo>
                <a:lnTo>
                  <a:pt x="108" y="82"/>
                </a:lnTo>
                <a:lnTo>
                  <a:pt x="102" y="77"/>
                </a:lnTo>
                <a:lnTo>
                  <a:pt x="96" y="75"/>
                </a:lnTo>
                <a:lnTo>
                  <a:pt x="89" y="73"/>
                </a:lnTo>
                <a:lnTo>
                  <a:pt x="83" y="71"/>
                </a:lnTo>
                <a:lnTo>
                  <a:pt x="76" y="70"/>
                </a:lnTo>
                <a:lnTo>
                  <a:pt x="69" y="70"/>
                </a:lnTo>
                <a:lnTo>
                  <a:pt x="62" y="70"/>
                </a:lnTo>
                <a:lnTo>
                  <a:pt x="55" y="71"/>
                </a:lnTo>
                <a:lnTo>
                  <a:pt x="48" y="73"/>
                </a:lnTo>
                <a:lnTo>
                  <a:pt x="42" y="75"/>
                </a:lnTo>
                <a:lnTo>
                  <a:pt x="35" y="77"/>
                </a:lnTo>
                <a:lnTo>
                  <a:pt x="30" y="82"/>
                </a:lnTo>
                <a:lnTo>
                  <a:pt x="25" y="85"/>
                </a:lnTo>
                <a:lnTo>
                  <a:pt x="20" y="90"/>
                </a:lnTo>
                <a:lnTo>
                  <a:pt x="15" y="95"/>
                </a:lnTo>
                <a:lnTo>
                  <a:pt x="12" y="100"/>
                </a:lnTo>
                <a:lnTo>
                  <a:pt x="7" y="105"/>
                </a:lnTo>
                <a:lnTo>
                  <a:pt x="5" y="112"/>
                </a:lnTo>
                <a:lnTo>
                  <a:pt x="3" y="118"/>
                </a:lnTo>
                <a:lnTo>
                  <a:pt x="1" y="125"/>
                </a:lnTo>
                <a:lnTo>
                  <a:pt x="0" y="132"/>
                </a:lnTo>
                <a:lnTo>
                  <a:pt x="0" y="139"/>
                </a:lnTo>
                <a:lnTo>
                  <a:pt x="0" y="456"/>
                </a:lnTo>
                <a:lnTo>
                  <a:pt x="0" y="461"/>
                </a:lnTo>
                <a:lnTo>
                  <a:pt x="2" y="464"/>
                </a:lnTo>
                <a:lnTo>
                  <a:pt x="5" y="466"/>
                </a:lnTo>
                <a:lnTo>
                  <a:pt x="10" y="467"/>
                </a:lnTo>
                <a:lnTo>
                  <a:pt x="308" y="467"/>
                </a:lnTo>
                <a:lnTo>
                  <a:pt x="314" y="466"/>
                </a:lnTo>
                <a:lnTo>
                  <a:pt x="322" y="465"/>
                </a:lnTo>
                <a:lnTo>
                  <a:pt x="328" y="464"/>
                </a:lnTo>
                <a:lnTo>
                  <a:pt x="335" y="461"/>
                </a:lnTo>
                <a:lnTo>
                  <a:pt x="340" y="459"/>
                </a:lnTo>
                <a:lnTo>
                  <a:pt x="346" y="455"/>
                </a:lnTo>
                <a:lnTo>
                  <a:pt x="352" y="451"/>
                </a:lnTo>
                <a:lnTo>
                  <a:pt x="356" y="447"/>
                </a:lnTo>
                <a:lnTo>
                  <a:pt x="360" y="441"/>
                </a:lnTo>
                <a:lnTo>
                  <a:pt x="365" y="436"/>
                </a:lnTo>
                <a:lnTo>
                  <a:pt x="368" y="431"/>
                </a:lnTo>
                <a:lnTo>
                  <a:pt x="371" y="424"/>
                </a:lnTo>
                <a:lnTo>
                  <a:pt x="373" y="418"/>
                </a:lnTo>
                <a:lnTo>
                  <a:pt x="376" y="411"/>
                </a:lnTo>
                <a:lnTo>
                  <a:pt x="377" y="405"/>
                </a:lnTo>
                <a:lnTo>
                  <a:pt x="377" y="397"/>
                </a:lnTo>
                <a:lnTo>
                  <a:pt x="377" y="391"/>
                </a:lnTo>
                <a:lnTo>
                  <a:pt x="376" y="383"/>
                </a:lnTo>
                <a:lnTo>
                  <a:pt x="373" y="377"/>
                </a:lnTo>
                <a:lnTo>
                  <a:pt x="371" y="370"/>
                </a:lnTo>
                <a:lnTo>
                  <a:pt x="368" y="364"/>
                </a:lnTo>
                <a:lnTo>
                  <a:pt x="365" y="358"/>
                </a:lnTo>
                <a:lnTo>
                  <a:pt x="360" y="353"/>
                </a:lnTo>
                <a:lnTo>
                  <a:pt x="356" y="348"/>
                </a:lnTo>
                <a:lnTo>
                  <a:pt x="352" y="344"/>
                </a:lnTo>
                <a:lnTo>
                  <a:pt x="346" y="340"/>
                </a:lnTo>
                <a:lnTo>
                  <a:pt x="340" y="337"/>
                </a:lnTo>
                <a:lnTo>
                  <a:pt x="335" y="333"/>
                </a:lnTo>
                <a:lnTo>
                  <a:pt x="328" y="331"/>
                </a:lnTo>
                <a:lnTo>
                  <a:pt x="322" y="329"/>
                </a:lnTo>
                <a:lnTo>
                  <a:pt x="314" y="328"/>
                </a:lnTo>
                <a:lnTo>
                  <a:pt x="308" y="328"/>
                </a:lnTo>
                <a:lnTo>
                  <a:pt x="251" y="328"/>
                </a:lnTo>
                <a:lnTo>
                  <a:pt x="444" y="136"/>
                </a:lnTo>
                <a:lnTo>
                  <a:pt x="449" y="130"/>
                </a:lnTo>
                <a:lnTo>
                  <a:pt x="453" y="124"/>
                </a:lnTo>
                <a:lnTo>
                  <a:pt x="458" y="116"/>
                </a:lnTo>
                <a:lnTo>
                  <a:pt x="461" y="110"/>
                </a:lnTo>
                <a:lnTo>
                  <a:pt x="463" y="102"/>
                </a:lnTo>
                <a:lnTo>
                  <a:pt x="465" y="95"/>
                </a:lnTo>
                <a:lnTo>
                  <a:pt x="466" y="87"/>
                </a:lnTo>
                <a:lnTo>
                  <a:pt x="467" y="80"/>
                </a:lnTo>
                <a:lnTo>
                  <a:pt x="466" y="72"/>
                </a:lnTo>
                <a:lnTo>
                  <a:pt x="465" y="64"/>
                </a:lnTo>
                <a:lnTo>
                  <a:pt x="463" y="57"/>
                </a:lnTo>
                <a:lnTo>
                  <a:pt x="461" y="49"/>
                </a:lnTo>
                <a:lnTo>
                  <a:pt x="458" y="42"/>
                </a:lnTo>
                <a:lnTo>
                  <a:pt x="453" y="35"/>
                </a:lnTo>
                <a:lnTo>
                  <a:pt x="449" y="29"/>
                </a:lnTo>
                <a:lnTo>
                  <a:pt x="444" y="2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5" name="Freeform 24">
            <a:extLst>
              <a:ext uri="{FF2B5EF4-FFF2-40B4-BE49-F238E27FC236}">
                <a16:creationId xmlns:a16="http://schemas.microsoft.com/office/drawing/2014/main" id="{E637BE22-8D5E-4678-BD18-6A51ECE8D64D}"/>
              </a:ext>
            </a:extLst>
          </p:cNvPr>
          <p:cNvSpPr>
            <a:spLocks/>
          </p:cNvSpPr>
          <p:nvPr/>
        </p:nvSpPr>
        <p:spPr bwMode="auto">
          <a:xfrm rot="900000" flipV="1">
            <a:off x="7202932" y="3516205"/>
            <a:ext cx="222900" cy="222900"/>
          </a:xfrm>
          <a:custGeom>
            <a:avLst/>
            <a:gdLst>
              <a:gd name="T0" fmla="*/ 437 w 467"/>
              <a:gd name="T1" fmla="*/ 17 h 467"/>
              <a:gd name="T2" fmla="*/ 424 w 467"/>
              <a:gd name="T3" fmla="*/ 8 h 467"/>
              <a:gd name="T4" fmla="*/ 410 w 467"/>
              <a:gd name="T5" fmla="*/ 3 h 467"/>
              <a:gd name="T6" fmla="*/ 395 w 467"/>
              <a:gd name="T7" fmla="*/ 0 h 467"/>
              <a:gd name="T8" fmla="*/ 379 w 467"/>
              <a:gd name="T9" fmla="*/ 0 h 467"/>
              <a:gd name="T10" fmla="*/ 364 w 467"/>
              <a:gd name="T11" fmla="*/ 3 h 467"/>
              <a:gd name="T12" fmla="*/ 349 w 467"/>
              <a:gd name="T13" fmla="*/ 8 h 467"/>
              <a:gd name="T14" fmla="*/ 336 w 467"/>
              <a:gd name="T15" fmla="*/ 17 h 467"/>
              <a:gd name="T16" fmla="*/ 138 w 467"/>
              <a:gd name="T17" fmla="*/ 215 h 467"/>
              <a:gd name="T18" fmla="*/ 138 w 467"/>
              <a:gd name="T19" fmla="*/ 131 h 467"/>
              <a:gd name="T20" fmla="*/ 136 w 467"/>
              <a:gd name="T21" fmla="*/ 118 h 467"/>
              <a:gd name="T22" fmla="*/ 130 w 467"/>
              <a:gd name="T23" fmla="*/ 105 h 467"/>
              <a:gd name="T24" fmla="*/ 123 w 467"/>
              <a:gd name="T25" fmla="*/ 95 h 467"/>
              <a:gd name="T26" fmla="*/ 113 w 467"/>
              <a:gd name="T27" fmla="*/ 85 h 467"/>
              <a:gd name="T28" fmla="*/ 102 w 467"/>
              <a:gd name="T29" fmla="*/ 77 h 467"/>
              <a:gd name="T30" fmla="*/ 89 w 467"/>
              <a:gd name="T31" fmla="*/ 73 h 467"/>
              <a:gd name="T32" fmla="*/ 76 w 467"/>
              <a:gd name="T33" fmla="*/ 70 h 467"/>
              <a:gd name="T34" fmla="*/ 62 w 467"/>
              <a:gd name="T35" fmla="*/ 70 h 467"/>
              <a:gd name="T36" fmla="*/ 48 w 467"/>
              <a:gd name="T37" fmla="*/ 73 h 467"/>
              <a:gd name="T38" fmla="*/ 35 w 467"/>
              <a:gd name="T39" fmla="*/ 77 h 467"/>
              <a:gd name="T40" fmla="*/ 25 w 467"/>
              <a:gd name="T41" fmla="*/ 85 h 467"/>
              <a:gd name="T42" fmla="*/ 15 w 467"/>
              <a:gd name="T43" fmla="*/ 95 h 467"/>
              <a:gd name="T44" fmla="*/ 7 w 467"/>
              <a:gd name="T45" fmla="*/ 105 h 467"/>
              <a:gd name="T46" fmla="*/ 3 w 467"/>
              <a:gd name="T47" fmla="*/ 118 h 467"/>
              <a:gd name="T48" fmla="*/ 0 w 467"/>
              <a:gd name="T49" fmla="*/ 132 h 467"/>
              <a:gd name="T50" fmla="*/ 0 w 467"/>
              <a:gd name="T51" fmla="*/ 456 h 467"/>
              <a:gd name="T52" fmla="*/ 2 w 467"/>
              <a:gd name="T53" fmla="*/ 464 h 467"/>
              <a:gd name="T54" fmla="*/ 10 w 467"/>
              <a:gd name="T55" fmla="*/ 467 h 467"/>
              <a:gd name="T56" fmla="*/ 314 w 467"/>
              <a:gd name="T57" fmla="*/ 466 h 467"/>
              <a:gd name="T58" fmla="*/ 328 w 467"/>
              <a:gd name="T59" fmla="*/ 464 h 467"/>
              <a:gd name="T60" fmla="*/ 340 w 467"/>
              <a:gd name="T61" fmla="*/ 459 h 467"/>
              <a:gd name="T62" fmla="*/ 352 w 467"/>
              <a:gd name="T63" fmla="*/ 451 h 467"/>
              <a:gd name="T64" fmla="*/ 360 w 467"/>
              <a:gd name="T65" fmla="*/ 441 h 467"/>
              <a:gd name="T66" fmla="*/ 368 w 467"/>
              <a:gd name="T67" fmla="*/ 431 h 467"/>
              <a:gd name="T68" fmla="*/ 373 w 467"/>
              <a:gd name="T69" fmla="*/ 418 h 467"/>
              <a:gd name="T70" fmla="*/ 377 w 467"/>
              <a:gd name="T71" fmla="*/ 405 h 467"/>
              <a:gd name="T72" fmla="*/ 377 w 467"/>
              <a:gd name="T73" fmla="*/ 391 h 467"/>
              <a:gd name="T74" fmla="*/ 373 w 467"/>
              <a:gd name="T75" fmla="*/ 377 h 467"/>
              <a:gd name="T76" fmla="*/ 368 w 467"/>
              <a:gd name="T77" fmla="*/ 364 h 467"/>
              <a:gd name="T78" fmla="*/ 360 w 467"/>
              <a:gd name="T79" fmla="*/ 353 h 467"/>
              <a:gd name="T80" fmla="*/ 352 w 467"/>
              <a:gd name="T81" fmla="*/ 344 h 467"/>
              <a:gd name="T82" fmla="*/ 340 w 467"/>
              <a:gd name="T83" fmla="*/ 337 h 467"/>
              <a:gd name="T84" fmla="*/ 328 w 467"/>
              <a:gd name="T85" fmla="*/ 331 h 467"/>
              <a:gd name="T86" fmla="*/ 314 w 467"/>
              <a:gd name="T87" fmla="*/ 328 h 467"/>
              <a:gd name="T88" fmla="*/ 251 w 467"/>
              <a:gd name="T89" fmla="*/ 328 h 467"/>
              <a:gd name="T90" fmla="*/ 449 w 467"/>
              <a:gd name="T91" fmla="*/ 130 h 467"/>
              <a:gd name="T92" fmla="*/ 458 w 467"/>
              <a:gd name="T93" fmla="*/ 116 h 467"/>
              <a:gd name="T94" fmla="*/ 463 w 467"/>
              <a:gd name="T95" fmla="*/ 102 h 467"/>
              <a:gd name="T96" fmla="*/ 466 w 467"/>
              <a:gd name="T97" fmla="*/ 87 h 467"/>
              <a:gd name="T98" fmla="*/ 466 w 467"/>
              <a:gd name="T99" fmla="*/ 72 h 467"/>
              <a:gd name="T100" fmla="*/ 463 w 467"/>
              <a:gd name="T101" fmla="*/ 57 h 467"/>
              <a:gd name="T102" fmla="*/ 458 w 467"/>
              <a:gd name="T103" fmla="*/ 42 h 467"/>
              <a:gd name="T104" fmla="*/ 449 w 467"/>
              <a:gd name="T105" fmla="*/ 29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7" h="467">
                <a:moveTo>
                  <a:pt x="444" y="22"/>
                </a:moveTo>
                <a:lnTo>
                  <a:pt x="437" y="17"/>
                </a:lnTo>
                <a:lnTo>
                  <a:pt x="431" y="13"/>
                </a:lnTo>
                <a:lnTo>
                  <a:pt x="424" y="8"/>
                </a:lnTo>
                <a:lnTo>
                  <a:pt x="418" y="5"/>
                </a:lnTo>
                <a:lnTo>
                  <a:pt x="410" y="3"/>
                </a:lnTo>
                <a:lnTo>
                  <a:pt x="403" y="1"/>
                </a:lnTo>
                <a:lnTo>
                  <a:pt x="395" y="0"/>
                </a:lnTo>
                <a:lnTo>
                  <a:pt x="386" y="0"/>
                </a:lnTo>
                <a:lnTo>
                  <a:pt x="379" y="0"/>
                </a:lnTo>
                <a:lnTo>
                  <a:pt x="371" y="1"/>
                </a:lnTo>
                <a:lnTo>
                  <a:pt x="364" y="3"/>
                </a:lnTo>
                <a:lnTo>
                  <a:pt x="356" y="5"/>
                </a:lnTo>
                <a:lnTo>
                  <a:pt x="349" y="8"/>
                </a:lnTo>
                <a:lnTo>
                  <a:pt x="342" y="13"/>
                </a:lnTo>
                <a:lnTo>
                  <a:pt x="336" y="17"/>
                </a:lnTo>
                <a:lnTo>
                  <a:pt x="330" y="22"/>
                </a:lnTo>
                <a:lnTo>
                  <a:pt x="138" y="215"/>
                </a:lnTo>
                <a:lnTo>
                  <a:pt x="138" y="139"/>
                </a:lnTo>
                <a:lnTo>
                  <a:pt x="138" y="131"/>
                </a:lnTo>
                <a:lnTo>
                  <a:pt x="137" y="125"/>
                </a:lnTo>
                <a:lnTo>
                  <a:pt x="136" y="118"/>
                </a:lnTo>
                <a:lnTo>
                  <a:pt x="133" y="112"/>
                </a:lnTo>
                <a:lnTo>
                  <a:pt x="130" y="105"/>
                </a:lnTo>
                <a:lnTo>
                  <a:pt x="126" y="100"/>
                </a:lnTo>
                <a:lnTo>
                  <a:pt x="123" y="95"/>
                </a:lnTo>
                <a:lnTo>
                  <a:pt x="119" y="90"/>
                </a:lnTo>
                <a:lnTo>
                  <a:pt x="113" y="85"/>
                </a:lnTo>
                <a:lnTo>
                  <a:pt x="108" y="82"/>
                </a:lnTo>
                <a:lnTo>
                  <a:pt x="102" y="77"/>
                </a:lnTo>
                <a:lnTo>
                  <a:pt x="96" y="75"/>
                </a:lnTo>
                <a:lnTo>
                  <a:pt x="89" y="73"/>
                </a:lnTo>
                <a:lnTo>
                  <a:pt x="83" y="71"/>
                </a:lnTo>
                <a:lnTo>
                  <a:pt x="76" y="70"/>
                </a:lnTo>
                <a:lnTo>
                  <a:pt x="69" y="70"/>
                </a:lnTo>
                <a:lnTo>
                  <a:pt x="62" y="70"/>
                </a:lnTo>
                <a:lnTo>
                  <a:pt x="55" y="71"/>
                </a:lnTo>
                <a:lnTo>
                  <a:pt x="48" y="73"/>
                </a:lnTo>
                <a:lnTo>
                  <a:pt x="42" y="75"/>
                </a:lnTo>
                <a:lnTo>
                  <a:pt x="35" y="77"/>
                </a:lnTo>
                <a:lnTo>
                  <a:pt x="30" y="82"/>
                </a:lnTo>
                <a:lnTo>
                  <a:pt x="25" y="85"/>
                </a:lnTo>
                <a:lnTo>
                  <a:pt x="20" y="90"/>
                </a:lnTo>
                <a:lnTo>
                  <a:pt x="15" y="95"/>
                </a:lnTo>
                <a:lnTo>
                  <a:pt x="12" y="100"/>
                </a:lnTo>
                <a:lnTo>
                  <a:pt x="7" y="105"/>
                </a:lnTo>
                <a:lnTo>
                  <a:pt x="5" y="112"/>
                </a:lnTo>
                <a:lnTo>
                  <a:pt x="3" y="118"/>
                </a:lnTo>
                <a:lnTo>
                  <a:pt x="1" y="125"/>
                </a:lnTo>
                <a:lnTo>
                  <a:pt x="0" y="132"/>
                </a:lnTo>
                <a:lnTo>
                  <a:pt x="0" y="139"/>
                </a:lnTo>
                <a:lnTo>
                  <a:pt x="0" y="456"/>
                </a:lnTo>
                <a:lnTo>
                  <a:pt x="0" y="461"/>
                </a:lnTo>
                <a:lnTo>
                  <a:pt x="2" y="464"/>
                </a:lnTo>
                <a:lnTo>
                  <a:pt x="5" y="466"/>
                </a:lnTo>
                <a:lnTo>
                  <a:pt x="10" y="467"/>
                </a:lnTo>
                <a:lnTo>
                  <a:pt x="308" y="467"/>
                </a:lnTo>
                <a:lnTo>
                  <a:pt x="314" y="466"/>
                </a:lnTo>
                <a:lnTo>
                  <a:pt x="322" y="465"/>
                </a:lnTo>
                <a:lnTo>
                  <a:pt x="328" y="464"/>
                </a:lnTo>
                <a:lnTo>
                  <a:pt x="335" y="461"/>
                </a:lnTo>
                <a:lnTo>
                  <a:pt x="340" y="459"/>
                </a:lnTo>
                <a:lnTo>
                  <a:pt x="346" y="455"/>
                </a:lnTo>
                <a:lnTo>
                  <a:pt x="352" y="451"/>
                </a:lnTo>
                <a:lnTo>
                  <a:pt x="356" y="447"/>
                </a:lnTo>
                <a:lnTo>
                  <a:pt x="360" y="441"/>
                </a:lnTo>
                <a:lnTo>
                  <a:pt x="365" y="436"/>
                </a:lnTo>
                <a:lnTo>
                  <a:pt x="368" y="431"/>
                </a:lnTo>
                <a:lnTo>
                  <a:pt x="371" y="424"/>
                </a:lnTo>
                <a:lnTo>
                  <a:pt x="373" y="418"/>
                </a:lnTo>
                <a:lnTo>
                  <a:pt x="376" y="411"/>
                </a:lnTo>
                <a:lnTo>
                  <a:pt x="377" y="405"/>
                </a:lnTo>
                <a:lnTo>
                  <a:pt x="377" y="397"/>
                </a:lnTo>
                <a:lnTo>
                  <a:pt x="377" y="391"/>
                </a:lnTo>
                <a:lnTo>
                  <a:pt x="376" y="383"/>
                </a:lnTo>
                <a:lnTo>
                  <a:pt x="373" y="377"/>
                </a:lnTo>
                <a:lnTo>
                  <a:pt x="371" y="370"/>
                </a:lnTo>
                <a:lnTo>
                  <a:pt x="368" y="364"/>
                </a:lnTo>
                <a:lnTo>
                  <a:pt x="365" y="358"/>
                </a:lnTo>
                <a:lnTo>
                  <a:pt x="360" y="353"/>
                </a:lnTo>
                <a:lnTo>
                  <a:pt x="356" y="348"/>
                </a:lnTo>
                <a:lnTo>
                  <a:pt x="352" y="344"/>
                </a:lnTo>
                <a:lnTo>
                  <a:pt x="346" y="340"/>
                </a:lnTo>
                <a:lnTo>
                  <a:pt x="340" y="337"/>
                </a:lnTo>
                <a:lnTo>
                  <a:pt x="335" y="333"/>
                </a:lnTo>
                <a:lnTo>
                  <a:pt x="328" y="331"/>
                </a:lnTo>
                <a:lnTo>
                  <a:pt x="322" y="329"/>
                </a:lnTo>
                <a:lnTo>
                  <a:pt x="314" y="328"/>
                </a:lnTo>
                <a:lnTo>
                  <a:pt x="308" y="328"/>
                </a:lnTo>
                <a:lnTo>
                  <a:pt x="251" y="328"/>
                </a:lnTo>
                <a:lnTo>
                  <a:pt x="444" y="136"/>
                </a:lnTo>
                <a:lnTo>
                  <a:pt x="449" y="130"/>
                </a:lnTo>
                <a:lnTo>
                  <a:pt x="453" y="124"/>
                </a:lnTo>
                <a:lnTo>
                  <a:pt x="458" y="116"/>
                </a:lnTo>
                <a:lnTo>
                  <a:pt x="461" y="110"/>
                </a:lnTo>
                <a:lnTo>
                  <a:pt x="463" y="102"/>
                </a:lnTo>
                <a:lnTo>
                  <a:pt x="465" y="95"/>
                </a:lnTo>
                <a:lnTo>
                  <a:pt x="466" y="87"/>
                </a:lnTo>
                <a:lnTo>
                  <a:pt x="467" y="80"/>
                </a:lnTo>
                <a:lnTo>
                  <a:pt x="466" y="72"/>
                </a:lnTo>
                <a:lnTo>
                  <a:pt x="465" y="64"/>
                </a:lnTo>
                <a:lnTo>
                  <a:pt x="463" y="57"/>
                </a:lnTo>
                <a:lnTo>
                  <a:pt x="461" y="49"/>
                </a:lnTo>
                <a:lnTo>
                  <a:pt x="458" y="42"/>
                </a:lnTo>
                <a:lnTo>
                  <a:pt x="453" y="35"/>
                </a:lnTo>
                <a:lnTo>
                  <a:pt x="449" y="29"/>
                </a:lnTo>
                <a:lnTo>
                  <a:pt x="444" y="2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6" name="Freeform 20">
            <a:extLst>
              <a:ext uri="{FF2B5EF4-FFF2-40B4-BE49-F238E27FC236}">
                <a16:creationId xmlns:a16="http://schemas.microsoft.com/office/drawing/2014/main" id="{965E71F6-D45E-4270-9EA8-9C3FC1E2D86E}"/>
              </a:ext>
            </a:extLst>
          </p:cNvPr>
          <p:cNvSpPr>
            <a:spLocks/>
          </p:cNvSpPr>
          <p:nvPr/>
        </p:nvSpPr>
        <p:spPr bwMode="auto">
          <a:xfrm>
            <a:off x="5958832" y="5349031"/>
            <a:ext cx="274337" cy="224804"/>
          </a:xfrm>
          <a:custGeom>
            <a:avLst/>
            <a:gdLst>
              <a:gd name="T0" fmla="*/ 0 w 576"/>
              <a:gd name="T1" fmla="*/ 242 h 470"/>
              <a:gd name="T2" fmla="*/ 3 w 576"/>
              <a:gd name="T3" fmla="*/ 256 h 470"/>
              <a:gd name="T4" fmla="*/ 8 w 576"/>
              <a:gd name="T5" fmla="*/ 268 h 470"/>
              <a:gd name="T6" fmla="*/ 15 w 576"/>
              <a:gd name="T7" fmla="*/ 279 h 470"/>
              <a:gd name="T8" fmla="*/ 25 w 576"/>
              <a:gd name="T9" fmla="*/ 288 h 470"/>
              <a:gd name="T10" fmla="*/ 36 w 576"/>
              <a:gd name="T11" fmla="*/ 296 h 470"/>
              <a:gd name="T12" fmla="*/ 49 w 576"/>
              <a:gd name="T13" fmla="*/ 301 h 470"/>
              <a:gd name="T14" fmla="*/ 62 w 576"/>
              <a:gd name="T15" fmla="*/ 304 h 470"/>
              <a:gd name="T16" fmla="*/ 347 w 576"/>
              <a:gd name="T17" fmla="*/ 304 h 470"/>
              <a:gd name="T18" fmla="*/ 274 w 576"/>
              <a:gd name="T19" fmla="*/ 378 h 470"/>
              <a:gd name="T20" fmla="*/ 268 w 576"/>
              <a:gd name="T21" fmla="*/ 387 h 470"/>
              <a:gd name="T22" fmla="*/ 262 w 576"/>
              <a:gd name="T23" fmla="*/ 403 h 470"/>
              <a:gd name="T24" fmla="*/ 262 w 576"/>
              <a:gd name="T25" fmla="*/ 424 h 470"/>
              <a:gd name="T26" fmla="*/ 268 w 576"/>
              <a:gd name="T27" fmla="*/ 439 h 470"/>
              <a:gd name="T28" fmla="*/ 274 w 576"/>
              <a:gd name="T29" fmla="*/ 449 h 470"/>
              <a:gd name="T30" fmla="*/ 282 w 576"/>
              <a:gd name="T31" fmla="*/ 458 h 470"/>
              <a:gd name="T32" fmla="*/ 292 w 576"/>
              <a:gd name="T33" fmla="*/ 463 h 470"/>
              <a:gd name="T34" fmla="*/ 307 w 576"/>
              <a:gd name="T35" fmla="*/ 468 h 470"/>
              <a:gd name="T36" fmla="*/ 328 w 576"/>
              <a:gd name="T37" fmla="*/ 468 h 470"/>
              <a:gd name="T38" fmla="*/ 343 w 576"/>
              <a:gd name="T39" fmla="*/ 463 h 470"/>
              <a:gd name="T40" fmla="*/ 353 w 576"/>
              <a:gd name="T41" fmla="*/ 458 h 470"/>
              <a:gd name="T42" fmla="*/ 576 w 576"/>
              <a:gd name="T43" fmla="*/ 235 h 470"/>
              <a:gd name="T44" fmla="*/ 353 w 576"/>
              <a:gd name="T45" fmla="*/ 13 h 470"/>
              <a:gd name="T46" fmla="*/ 343 w 576"/>
              <a:gd name="T47" fmla="*/ 6 h 470"/>
              <a:gd name="T48" fmla="*/ 328 w 576"/>
              <a:gd name="T49" fmla="*/ 1 h 470"/>
              <a:gd name="T50" fmla="*/ 307 w 576"/>
              <a:gd name="T51" fmla="*/ 1 h 470"/>
              <a:gd name="T52" fmla="*/ 292 w 576"/>
              <a:gd name="T53" fmla="*/ 6 h 470"/>
              <a:gd name="T54" fmla="*/ 282 w 576"/>
              <a:gd name="T55" fmla="*/ 13 h 470"/>
              <a:gd name="T56" fmla="*/ 274 w 576"/>
              <a:gd name="T57" fmla="*/ 20 h 470"/>
              <a:gd name="T58" fmla="*/ 268 w 576"/>
              <a:gd name="T59" fmla="*/ 30 h 470"/>
              <a:gd name="T60" fmla="*/ 262 w 576"/>
              <a:gd name="T61" fmla="*/ 45 h 470"/>
              <a:gd name="T62" fmla="*/ 262 w 576"/>
              <a:gd name="T63" fmla="*/ 67 h 470"/>
              <a:gd name="T64" fmla="*/ 268 w 576"/>
              <a:gd name="T65" fmla="*/ 82 h 470"/>
              <a:gd name="T66" fmla="*/ 274 w 576"/>
              <a:gd name="T67" fmla="*/ 92 h 470"/>
              <a:gd name="T68" fmla="*/ 347 w 576"/>
              <a:gd name="T69" fmla="*/ 165 h 470"/>
              <a:gd name="T70" fmla="*/ 62 w 576"/>
              <a:gd name="T71" fmla="*/ 166 h 470"/>
              <a:gd name="T72" fmla="*/ 49 w 576"/>
              <a:gd name="T73" fmla="*/ 168 h 470"/>
              <a:gd name="T74" fmla="*/ 36 w 576"/>
              <a:gd name="T75" fmla="*/ 174 h 470"/>
              <a:gd name="T76" fmla="*/ 25 w 576"/>
              <a:gd name="T77" fmla="*/ 181 h 470"/>
              <a:gd name="T78" fmla="*/ 15 w 576"/>
              <a:gd name="T79" fmla="*/ 191 h 470"/>
              <a:gd name="T80" fmla="*/ 8 w 576"/>
              <a:gd name="T81" fmla="*/ 202 h 470"/>
              <a:gd name="T82" fmla="*/ 3 w 576"/>
              <a:gd name="T83" fmla="*/ 215 h 470"/>
              <a:gd name="T84" fmla="*/ 0 w 576"/>
              <a:gd name="T85" fmla="*/ 228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6" h="470">
                <a:moveTo>
                  <a:pt x="0" y="235"/>
                </a:moveTo>
                <a:lnTo>
                  <a:pt x="0" y="242"/>
                </a:lnTo>
                <a:lnTo>
                  <a:pt x="1" y="249"/>
                </a:lnTo>
                <a:lnTo>
                  <a:pt x="3" y="256"/>
                </a:lnTo>
                <a:lnTo>
                  <a:pt x="5" y="262"/>
                </a:lnTo>
                <a:lnTo>
                  <a:pt x="8" y="268"/>
                </a:lnTo>
                <a:lnTo>
                  <a:pt x="12" y="274"/>
                </a:lnTo>
                <a:lnTo>
                  <a:pt x="15" y="279"/>
                </a:lnTo>
                <a:lnTo>
                  <a:pt x="19" y="284"/>
                </a:lnTo>
                <a:lnTo>
                  <a:pt x="25" y="288"/>
                </a:lnTo>
                <a:lnTo>
                  <a:pt x="30" y="292"/>
                </a:lnTo>
                <a:lnTo>
                  <a:pt x="36" y="296"/>
                </a:lnTo>
                <a:lnTo>
                  <a:pt x="42" y="299"/>
                </a:lnTo>
                <a:lnTo>
                  <a:pt x="49" y="301"/>
                </a:lnTo>
                <a:lnTo>
                  <a:pt x="55" y="303"/>
                </a:lnTo>
                <a:lnTo>
                  <a:pt x="62" y="304"/>
                </a:lnTo>
                <a:lnTo>
                  <a:pt x="69" y="304"/>
                </a:lnTo>
                <a:lnTo>
                  <a:pt x="347" y="304"/>
                </a:lnTo>
                <a:lnTo>
                  <a:pt x="277" y="373"/>
                </a:lnTo>
                <a:lnTo>
                  <a:pt x="274" y="378"/>
                </a:lnTo>
                <a:lnTo>
                  <a:pt x="270" y="383"/>
                </a:lnTo>
                <a:lnTo>
                  <a:pt x="268" y="387"/>
                </a:lnTo>
                <a:lnTo>
                  <a:pt x="266" y="393"/>
                </a:lnTo>
                <a:lnTo>
                  <a:pt x="262" y="403"/>
                </a:lnTo>
                <a:lnTo>
                  <a:pt x="261" y="413"/>
                </a:lnTo>
                <a:lnTo>
                  <a:pt x="262" y="424"/>
                </a:lnTo>
                <a:lnTo>
                  <a:pt x="266" y="435"/>
                </a:lnTo>
                <a:lnTo>
                  <a:pt x="268" y="439"/>
                </a:lnTo>
                <a:lnTo>
                  <a:pt x="270" y="445"/>
                </a:lnTo>
                <a:lnTo>
                  <a:pt x="274" y="449"/>
                </a:lnTo>
                <a:lnTo>
                  <a:pt x="277" y="453"/>
                </a:lnTo>
                <a:lnTo>
                  <a:pt x="282" y="458"/>
                </a:lnTo>
                <a:lnTo>
                  <a:pt x="286" y="461"/>
                </a:lnTo>
                <a:lnTo>
                  <a:pt x="292" y="463"/>
                </a:lnTo>
                <a:lnTo>
                  <a:pt x="296" y="465"/>
                </a:lnTo>
                <a:lnTo>
                  <a:pt x="307" y="468"/>
                </a:lnTo>
                <a:lnTo>
                  <a:pt x="317" y="470"/>
                </a:lnTo>
                <a:lnTo>
                  <a:pt x="328" y="468"/>
                </a:lnTo>
                <a:lnTo>
                  <a:pt x="338" y="465"/>
                </a:lnTo>
                <a:lnTo>
                  <a:pt x="343" y="463"/>
                </a:lnTo>
                <a:lnTo>
                  <a:pt x="348" y="461"/>
                </a:lnTo>
                <a:lnTo>
                  <a:pt x="353" y="458"/>
                </a:lnTo>
                <a:lnTo>
                  <a:pt x="357" y="453"/>
                </a:lnTo>
                <a:lnTo>
                  <a:pt x="576" y="235"/>
                </a:lnTo>
                <a:lnTo>
                  <a:pt x="357" y="16"/>
                </a:lnTo>
                <a:lnTo>
                  <a:pt x="353" y="13"/>
                </a:lnTo>
                <a:lnTo>
                  <a:pt x="348" y="9"/>
                </a:lnTo>
                <a:lnTo>
                  <a:pt x="343" y="6"/>
                </a:lnTo>
                <a:lnTo>
                  <a:pt x="338" y="4"/>
                </a:lnTo>
                <a:lnTo>
                  <a:pt x="328" y="1"/>
                </a:lnTo>
                <a:lnTo>
                  <a:pt x="317" y="0"/>
                </a:lnTo>
                <a:lnTo>
                  <a:pt x="307" y="1"/>
                </a:lnTo>
                <a:lnTo>
                  <a:pt x="296" y="4"/>
                </a:lnTo>
                <a:lnTo>
                  <a:pt x="292" y="6"/>
                </a:lnTo>
                <a:lnTo>
                  <a:pt x="286" y="9"/>
                </a:lnTo>
                <a:lnTo>
                  <a:pt x="282" y="13"/>
                </a:lnTo>
                <a:lnTo>
                  <a:pt x="277" y="16"/>
                </a:lnTo>
                <a:lnTo>
                  <a:pt x="274" y="20"/>
                </a:lnTo>
                <a:lnTo>
                  <a:pt x="270" y="26"/>
                </a:lnTo>
                <a:lnTo>
                  <a:pt x="268" y="30"/>
                </a:lnTo>
                <a:lnTo>
                  <a:pt x="266" y="35"/>
                </a:lnTo>
                <a:lnTo>
                  <a:pt x="262" y="45"/>
                </a:lnTo>
                <a:lnTo>
                  <a:pt x="261" y="56"/>
                </a:lnTo>
                <a:lnTo>
                  <a:pt x="262" y="67"/>
                </a:lnTo>
                <a:lnTo>
                  <a:pt x="266" y="78"/>
                </a:lnTo>
                <a:lnTo>
                  <a:pt x="268" y="82"/>
                </a:lnTo>
                <a:lnTo>
                  <a:pt x="270" y="87"/>
                </a:lnTo>
                <a:lnTo>
                  <a:pt x="274" y="92"/>
                </a:lnTo>
                <a:lnTo>
                  <a:pt x="277" y="96"/>
                </a:lnTo>
                <a:lnTo>
                  <a:pt x="347" y="165"/>
                </a:lnTo>
                <a:lnTo>
                  <a:pt x="69" y="165"/>
                </a:lnTo>
                <a:lnTo>
                  <a:pt x="62" y="166"/>
                </a:lnTo>
                <a:lnTo>
                  <a:pt x="55" y="167"/>
                </a:lnTo>
                <a:lnTo>
                  <a:pt x="49" y="168"/>
                </a:lnTo>
                <a:lnTo>
                  <a:pt x="42" y="170"/>
                </a:lnTo>
                <a:lnTo>
                  <a:pt x="36" y="174"/>
                </a:lnTo>
                <a:lnTo>
                  <a:pt x="30" y="177"/>
                </a:lnTo>
                <a:lnTo>
                  <a:pt x="25" y="181"/>
                </a:lnTo>
                <a:lnTo>
                  <a:pt x="19" y="186"/>
                </a:lnTo>
                <a:lnTo>
                  <a:pt x="15" y="191"/>
                </a:lnTo>
                <a:lnTo>
                  <a:pt x="12" y="196"/>
                </a:lnTo>
                <a:lnTo>
                  <a:pt x="8" y="202"/>
                </a:lnTo>
                <a:lnTo>
                  <a:pt x="5" y="208"/>
                </a:lnTo>
                <a:lnTo>
                  <a:pt x="3" y="215"/>
                </a:lnTo>
                <a:lnTo>
                  <a:pt x="1" y="221"/>
                </a:lnTo>
                <a:lnTo>
                  <a:pt x="0" y="228"/>
                </a:lnTo>
                <a:lnTo>
                  <a:pt x="0" y="23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246EF-3D44-4596-ABFF-CFEFFF66C2FB}"/>
              </a:ext>
            </a:extLst>
          </p:cNvPr>
          <p:cNvSpPr/>
          <p:nvPr/>
        </p:nvSpPr>
        <p:spPr>
          <a:xfrm>
            <a:off x="0" y="1066800"/>
            <a:ext cx="4182934" cy="262890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1B49A-2A9E-4F4C-AC8F-81FAC64DEA44}"/>
              </a:ext>
            </a:extLst>
          </p:cNvPr>
          <p:cNvSpPr/>
          <p:nvPr/>
        </p:nvSpPr>
        <p:spPr>
          <a:xfrm>
            <a:off x="446921" y="1147035"/>
            <a:ext cx="3953629" cy="615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3CD3D36-DBF7-42F0-A075-3B5010B645DE}"/>
              </a:ext>
            </a:extLst>
          </p:cNvPr>
          <p:cNvSpPr/>
          <p:nvPr/>
        </p:nvSpPr>
        <p:spPr>
          <a:xfrm flipV="1">
            <a:off x="4182934" y="1762588"/>
            <a:ext cx="217616" cy="27299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FA29CAA-46E7-4000-9BAC-16F757AC2699}"/>
              </a:ext>
            </a:extLst>
          </p:cNvPr>
          <p:cNvSpPr txBox="1"/>
          <p:nvPr/>
        </p:nvSpPr>
        <p:spPr>
          <a:xfrm>
            <a:off x="956273" y="1950363"/>
            <a:ext cx="2934924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5D28BDB-8B83-43B4-80BC-4A24B7F758CC}"/>
              </a:ext>
            </a:extLst>
          </p:cNvPr>
          <p:cNvSpPr txBox="1"/>
          <p:nvPr/>
        </p:nvSpPr>
        <p:spPr>
          <a:xfrm>
            <a:off x="956273" y="2979051"/>
            <a:ext cx="293492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b="1" dirty="0">
                <a:solidFill>
                  <a:schemeClr val="accent1"/>
                </a:solidFill>
              </a:rPr>
              <a:t>$15,250,000</a:t>
            </a:r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F0FD6ED-3395-4FB7-BB90-A15DDBD309E2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44A0E20-ED81-4348-A6CC-30373ADADA80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0AAB1D58-C3F8-4332-A448-15ED92CE975E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37A8E7FA-9349-495C-A35C-C509BE29AE87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73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B37E4DF-6F57-481C-8152-AF62DD28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57" b="4757"/>
          <a:stretch/>
        </p:blipFill>
        <p:spPr>
          <a:xfrm>
            <a:off x="0" y="0"/>
            <a:ext cx="12192000" cy="6857972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A974497-7327-4D8E-9DBF-539B8D341029}"/>
              </a:ext>
            </a:extLst>
          </p:cNvPr>
          <p:cNvSpPr/>
          <p:nvPr/>
        </p:nvSpPr>
        <p:spPr>
          <a:xfrm>
            <a:off x="3149600" y="1270949"/>
            <a:ext cx="5892800" cy="4762501"/>
          </a:xfrm>
          <a:prstGeom prst="round2SameRect">
            <a:avLst>
              <a:gd name="adj1" fmla="val 0"/>
              <a:gd name="adj2" fmla="val 2181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078AF-0F32-403C-84DA-06A2CCEB3A57}"/>
              </a:ext>
            </a:extLst>
          </p:cNvPr>
          <p:cNvSpPr txBox="1"/>
          <p:nvPr/>
        </p:nvSpPr>
        <p:spPr>
          <a:xfrm>
            <a:off x="3149600" y="2813447"/>
            <a:ext cx="589280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AE239-28EE-42E2-8D78-6EA133DB0E34}"/>
              </a:ext>
            </a:extLst>
          </p:cNvPr>
          <p:cNvGrpSpPr/>
          <p:nvPr/>
        </p:nvGrpSpPr>
        <p:grpSpPr>
          <a:xfrm>
            <a:off x="5625690" y="2547545"/>
            <a:ext cx="940620" cy="269074"/>
            <a:chOff x="4103688" y="-2378075"/>
            <a:chExt cx="1309687" cy="3746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254">
              <a:extLst>
                <a:ext uri="{FF2B5EF4-FFF2-40B4-BE49-F238E27FC236}">
                  <a16:creationId xmlns:a16="http://schemas.microsoft.com/office/drawing/2014/main" id="{442F5D91-A11F-4F5F-970F-DAC69E3B3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5">
              <a:extLst>
                <a:ext uri="{FF2B5EF4-FFF2-40B4-BE49-F238E27FC236}">
                  <a16:creationId xmlns:a16="http://schemas.microsoft.com/office/drawing/2014/main" id="{0336E1B4-B08C-4C45-8AD8-8188BE378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56">
              <a:extLst>
                <a:ext uri="{FF2B5EF4-FFF2-40B4-BE49-F238E27FC236}">
                  <a16:creationId xmlns:a16="http://schemas.microsoft.com/office/drawing/2014/main" id="{CFCA5A4C-31E0-4017-AD99-A6DA7FEA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57">
              <a:extLst>
                <a:ext uri="{FF2B5EF4-FFF2-40B4-BE49-F238E27FC236}">
                  <a16:creationId xmlns:a16="http://schemas.microsoft.com/office/drawing/2014/main" id="{BA777A48-F87E-4FD5-9834-70E9607540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58">
              <a:extLst>
                <a:ext uri="{FF2B5EF4-FFF2-40B4-BE49-F238E27FC236}">
                  <a16:creationId xmlns:a16="http://schemas.microsoft.com/office/drawing/2014/main" id="{793D2CEE-1641-4746-863F-677BB4C394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59">
              <a:extLst>
                <a:ext uri="{FF2B5EF4-FFF2-40B4-BE49-F238E27FC236}">
                  <a16:creationId xmlns:a16="http://schemas.microsoft.com/office/drawing/2014/main" id="{BE3AD0B4-79B9-4CE8-809C-14F99C4F7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60">
              <a:extLst>
                <a:ext uri="{FF2B5EF4-FFF2-40B4-BE49-F238E27FC236}">
                  <a16:creationId xmlns:a16="http://schemas.microsoft.com/office/drawing/2014/main" id="{6AF16347-D491-44EA-B29B-CEC2B8867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61">
              <a:extLst>
                <a:ext uri="{FF2B5EF4-FFF2-40B4-BE49-F238E27FC236}">
                  <a16:creationId xmlns:a16="http://schemas.microsoft.com/office/drawing/2014/main" id="{7B4AB99A-446C-41E8-92D9-836800216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62">
              <a:extLst>
                <a:ext uri="{FF2B5EF4-FFF2-40B4-BE49-F238E27FC236}">
                  <a16:creationId xmlns:a16="http://schemas.microsoft.com/office/drawing/2014/main" id="{FFC0E58A-BDE2-4F47-82EE-50B72E6D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3D1A752-A450-4433-A084-F89D262AE789}"/>
              </a:ext>
            </a:extLst>
          </p:cNvPr>
          <p:cNvGrpSpPr/>
          <p:nvPr/>
        </p:nvGrpSpPr>
        <p:grpSpPr>
          <a:xfrm>
            <a:off x="5319713" y="5731030"/>
            <a:ext cx="1552574" cy="104747"/>
            <a:chOff x="10163175" y="6705600"/>
            <a:chExt cx="1552574" cy="1523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1AC24E-181F-4BAD-AA1F-055B6114A859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861749-7874-47BC-88E7-45AC6BDAE68C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C7DDAB-5B43-4B6C-B62D-9D3F88C688CC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26794-31E2-4B66-B46F-ED2073B177E2}"/>
              </a:ext>
            </a:extLst>
          </p:cNvPr>
          <p:cNvCxnSpPr>
            <a:cxnSpLocks/>
          </p:cNvCxnSpPr>
          <p:nvPr/>
        </p:nvCxnSpPr>
        <p:spPr>
          <a:xfrm>
            <a:off x="0" y="1270949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E83C2F-06D3-456B-90DA-F6623A78A343}"/>
              </a:ext>
            </a:extLst>
          </p:cNvPr>
          <p:cNvSpPr/>
          <p:nvPr/>
        </p:nvSpPr>
        <p:spPr>
          <a:xfrm>
            <a:off x="5651500" y="824551"/>
            <a:ext cx="889000" cy="889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4404">
            <a:extLst>
              <a:ext uri="{FF2B5EF4-FFF2-40B4-BE49-F238E27FC236}">
                <a16:creationId xmlns:a16="http://schemas.microsoft.com/office/drawing/2014/main" id="{83382779-0286-40AF-A5F2-954311265126}"/>
              </a:ext>
            </a:extLst>
          </p:cNvPr>
          <p:cNvSpPr>
            <a:spLocks noEditPoints="1"/>
          </p:cNvSpPr>
          <p:nvPr/>
        </p:nvSpPr>
        <p:spPr bwMode="auto">
          <a:xfrm>
            <a:off x="5992019" y="1126970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5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CB80024-740D-4ADC-BA53-815617ECDA59}"/>
              </a:ext>
            </a:extLst>
          </p:cNvPr>
          <p:cNvSpPr/>
          <p:nvPr/>
        </p:nvSpPr>
        <p:spPr>
          <a:xfrm>
            <a:off x="2687263" y="1866094"/>
            <a:ext cx="1145698" cy="114569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2D54BC8-7A12-4935-A024-1EE6EAB259E7}"/>
              </a:ext>
            </a:extLst>
          </p:cNvPr>
          <p:cNvSpPr/>
          <p:nvPr/>
        </p:nvSpPr>
        <p:spPr>
          <a:xfrm>
            <a:off x="5523151" y="1866094"/>
            <a:ext cx="1145698" cy="114569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CFBC057-5000-4CA8-9163-898CB8666744}"/>
              </a:ext>
            </a:extLst>
          </p:cNvPr>
          <p:cNvSpPr/>
          <p:nvPr/>
        </p:nvSpPr>
        <p:spPr>
          <a:xfrm>
            <a:off x="8363548" y="1866094"/>
            <a:ext cx="1145698" cy="114569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B83AC14-E69E-4FB2-8DCF-F8FFFE352C67}"/>
              </a:ext>
            </a:extLst>
          </p:cNvPr>
          <p:cNvGrpSpPr/>
          <p:nvPr/>
        </p:nvGrpSpPr>
        <p:grpSpPr>
          <a:xfrm>
            <a:off x="908718" y="1505493"/>
            <a:ext cx="1866900" cy="1866900"/>
            <a:chOff x="1006566" y="1594393"/>
            <a:chExt cx="1866900" cy="1866900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C750444C-936A-41D5-AD68-66DAD567566D}"/>
                </a:ext>
              </a:extLst>
            </p:cNvPr>
            <p:cNvSpPr/>
            <p:nvPr/>
          </p:nvSpPr>
          <p:spPr>
            <a:xfrm rot="8100000">
              <a:off x="1006566" y="1594393"/>
              <a:ext cx="1866900" cy="1866900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700B7B-1EE8-47D9-A977-AE8EA6BCD4F3}"/>
                </a:ext>
              </a:extLst>
            </p:cNvPr>
            <p:cNvSpPr/>
            <p:nvPr/>
          </p:nvSpPr>
          <p:spPr>
            <a:xfrm>
              <a:off x="1168491" y="1756318"/>
              <a:ext cx="1543050" cy="154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881CCF5-05D2-46B5-ADC0-4172F41FB096}"/>
                </a:ext>
              </a:extLst>
            </p:cNvPr>
            <p:cNvGrpSpPr/>
            <p:nvPr/>
          </p:nvGrpSpPr>
          <p:grpSpPr>
            <a:xfrm>
              <a:off x="1590967" y="2198187"/>
              <a:ext cx="698100" cy="659314"/>
              <a:chOff x="333622" y="4212342"/>
              <a:chExt cx="285751" cy="269875"/>
            </a:xfrm>
            <a:solidFill>
              <a:schemeClr val="tx2"/>
            </a:solidFill>
          </p:grpSpPr>
          <p:sp>
            <p:nvSpPr>
              <p:cNvPr id="41" name="Freeform 4461">
                <a:extLst>
                  <a:ext uri="{FF2B5EF4-FFF2-40B4-BE49-F238E27FC236}">
                    <a16:creationId xmlns:a16="http://schemas.microsoft.com/office/drawing/2014/main" id="{1F7D3E9D-68B7-4A34-8851-20988C14D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7" y="4467929"/>
                <a:ext cx="15875" cy="14288"/>
              </a:xfrm>
              <a:custGeom>
                <a:avLst/>
                <a:gdLst>
                  <a:gd name="T0" fmla="*/ 4 w 52"/>
                  <a:gd name="T1" fmla="*/ 23 h 49"/>
                  <a:gd name="T2" fmla="*/ 2 w 52"/>
                  <a:gd name="T3" fmla="*/ 25 h 49"/>
                  <a:gd name="T4" fmla="*/ 1 w 52"/>
                  <a:gd name="T5" fmla="*/ 28 h 49"/>
                  <a:gd name="T6" fmla="*/ 0 w 52"/>
                  <a:gd name="T7" fmla="*/ 31 h 49"/>
                  <a:gd name="T8" fmla="*/ 0 w 52"/>
                  <a:gd name="T9" fmla="*/ 33 h 49"/>
                  <a:gd name="T10" fmla="*/ 0 w 52"/>
                  <a:gd name="T11" fmla="*/ 37 h 49"/>
                  <a:gd name="T12" fmla="*/ 1 w 52"/>
                  <a:gd name="T13" fmla="*/ 40 h 49"/>
                  <a:gd name="T14" fmla="*/ 2 w 52"/>
                  <a:gd name="T15" fmla="*/ 43 h 49"/>
                  <a:gd name="T16" fmla="*/ 4 w 52"/>
                  <a:gd name="T17" fmla="*/ 45 h 49"/>
                  <a:gd name="T18" fmla="*/ 6 w 52"/>
                  <a:gd name="T19" fmla="*/ 47 h 49"/>
                  <a:gd name="T20" fmla="*/ 9 w 52"/>
                  <a:gd name="T21" fmla="*/ 48 h 49"/>
                  <a:gd name="T22" fmla="*/ 11 w 52"/>
                  <a:gd name="T23" fmla="*/ 49 h 49"/>
                  <a:gd name="T24" fmla="*/ 15 w 52"/>
                  <a:gd name="T25" fmla="*/ 49 h 49"/>
                  <a:gd name="T26" fmla="*/ 18 w 52"/>
                  <a:gd name="T27" fmla="*/ 49 h 49"/>
                  <a:gd name="T28" fmla="*/ 20 w 52"/>
                  <a:gd name="T29" fmla="*/ 48 h 49"/>
                  <a:gd name="T30" fmla="*/ 23 w 52"/>
                  <a:gd name="T31" fmla="*/ 47 h 49"/>
                  <a:gd name="T32" fmla="*/ 25 w 52"/>
                  <a:gd name="T33" fmla="*/ 45 h 49"/>
                  <a:gd name="T34" fmla="*/ 52 w 52"/>
                  <a:gd name="T35" fmla="*/ 18 h 49"/>
                  <a:gd name="T36" fmla="*/ 39 w 52"/>
                  <a:gd name="T37" fmla="*/ 9 h 49"/>
                  <a:gd name="T38" fmla="*/ 26 w 52"/>
                  <a:gd name="T39" fmla="*/ 0 h 49"/>
                  <a:gd name="T40" fmla="*/ 4 w 52"/>
                  <a:gd name="T41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49">
                    <a:moveTo>
                      <a:pt x="4" y="23"/>
                    </a:moveTo>
                    <a:lnTo>
                      <a:pt x="2" y="25"/>
                    </a:lnTo>
                    <a:lnTo>
                      <a:pt x="1" y="28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2" y="43"/>
                    </a:lnTo>
                    <a:lnTo>
                      <a:pt x="4" y="45"/>
                    </a:lnTo>
                    <a:lnTo>
                      <a:pt x="6" y="47"/>
                    </a:lnTo>
                    <a:lnTo>
                      <a:pt x="9" y="48"/>
                    </a:lnTo>
                    <a:lnTo>
                      <a:pt x="11" y="49"/>
                    </a:lnTo>
                    <a:lnTo>
                      <a:pt x="15" y="49"/>
                    </a:lnTo>
                    <a:lnTo>
                      <a:pt x="18" y="49"/>
                    </a:lnTo>
                    <a:lnTo>
                      <a:pt x="20" y="48"/>
                    </a:lnTo>
                    <a:lnTo>
                      <a:pt x="23" y="47"/>
                    </a:lnTo>
                    <a:lnTo>
                      <a:pt x="25" y="45"/>
                    </a:lnTo>
                    <a:lnTo>
                      <a:pt x="52" y="18"/>
                    </a:lnTo>
                    <a:lnTo>
                      <a:pt x="39" y="9"/>
                    </a:lnTo>
                    <a:lnTo>
                      <a:pt x="26" y="0"/>
                    </a:ln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462">
                <a:extLst>
                  <a:ext uri="{FF2B5EF4-FFF2-40B4-BE49-F238E27FC236}">
                    <a16:creationId xmlns:a16="http://schemas.microsoft.com/office/drawing/2014/main" id="{520999E9-8716-4690-863E-9B7A33D68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60" y="4464754"/>
                <a:ext cx="19050" cy="17463"/>
              </a:xfrm>
              <a:custGeom>
                <a:avLst/>
                <a:gdLst>
                  <a:gd name="T0" fmla="*/ 24 w 61"/>
                  <a:gd name="T1" fmla="*/ 0 h 59"/>
                  <a:gd name="T2" fmla="*/ 12 w 61"/>
                  <a:gd name="T3" fmla="*/ 9 h 59"/>
                  <a:gd name="T4" fmla="*/ 0 w 61"/>
                  <a:gd name="T5" fmla="*/ 18 h 59"/>
                  <a:gd name="T6" fmla="*/ 36 w 61"/>
                  <a:gd name="T7" fmla="*/ 55 h 59"/>
                  <a:gd name="T8" fmla="*/ 39 w 61"/>
                  <a:gd name="T9" fmla="*/ 57 h 59"/>
                  <a:gd name="T10" fmla="*/ 41 w 61"/>
                  <a:gd name="T11" fmla="*/ 58 h 59"/>
                  <a:gd name="T12" fmla="*/ 44 w 61"/>
                  <a:gd name="T13" fmla="*/ 59 h 59"/>
                  <a:gd name="T14" fmla="*/ 46 w 61"/>
                  <a:gd name="T15" fmla="*/ 59 h 59"/>
                  <a:gd name="T16" fmla="*/ 49 w 61"/>
                  <a:gd name="T17" fmla="*/ 59 h 59"/>
                  <a:gd name="T18" fmla="*/ 53 w 61"/>
                  <a:gd name="T19" fmla="*/ 58 h 59"/>
                  <a:gd name="T20" fmla="*/ 55 w 61"/>
                  <a:gd name="T21" fmla="*/ 57 h 59"/>
                  <a:gd name="T22" fmla="*/ 57 w 61"/>
                  <a:gd name="T23" fmla="*/ 55 h 59"/>
                  <a:gd name="T24" fmla="*/ 59 w 61"/>
                  <a:gd name="T25" fmla="*/ 53 h 59"/>
                  <a:gd name="T26" fmla="*/ 60 w 61"/>
                  <a:gd name="T27" fmla="*/ 50 h 59"/>
                  <a:gd name="T28" fmla="*/ 61 w 61"/>
                  <a:gd name="T29" fmla="*/ 47 h 59"/>
                  <a:gd name="T30" fmla="*/ 61 w 61"/>
                  <a:gd name="T31" fmla="*/ 43 h 59"/>
                  <a:gd name="T32" fmla="*/ 61 w 61"/>
                  <a:gd name="T33" fmla="*/ 41 h 59"/>
                  <a:gd name="T34" fmla="*/ 60 w 61"/>
                  <a:gd name="T35" fmla="*/ 38 h 59"/>
                  <a:gd name="T36" fmla="*/ 59 w 61"/>
                  <a:gd name="T37" fmla="*/ 35 h 59"/>
                  <a:gd name="T38" fmla="*/ 57 w 61"/>
                  <a:gd name="T39" fmla="*/ 33 h 59"/>
                  <a:gd name="T40" fmla="*/ 24 w 61"/>
                  <a:gd name="T4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59">
                    <a:moveTo>
                      <a:pt x="24" y="0"/>
                    </a:moveTo>
                    <a:lnTo>
                      <a:pt x="12" y="9"/>
                    </a:lnTo>
                    <a:lnTo>
                      <a:pt x="0" y="18"/>
                    </a:lnTo>
                    <a:lnTo>
                      <a:pt x="36" y="55"/>
                    </a:lnTo>
                    <a:lnTo>
                      <a:pt x="39" y="57"/>
                    </a:lnTo>
                    <a:lnTo>
                      <a:pt x="41" y="58"/>
                    </a:lnTo>
                    <a:lnTo>
                      <a:pt x="44" y="59"/>
                    </a:lnTo>
                    <a:lnTo>
                      <a:pt x="46" y="59"/>
                    </a:lnTo>
                    <a:lnTo>
                      <a:pt x="49" y="59"/>
                    </a:lnTo>
                    <a:lnTo>
                      <a:pt x="53" y="58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9" y="53"/>
                    </a:lnTo>
                    <a:lnTo>
                      <a:pt x="60" y="50"/>
                    </a:lnTo>
                    <a:lnTo>
                      <a:pt x="61" y="47"/>
                    </a:lnTo>
                    <a:lnTo>
                      <a:pt x="61" y="43"/>
                    </a:lnTo>
                    <a:lnTo>
                      <a:pt x="61" y="41"/>
                    </a:lnTo>
                    <a:lnTo>
                      <a:pt x="60" y="38"/>
                    </a:lnTo>
                    <a:lnTo>
                      <a:pt x="59" y="35"/>
                    </a:lnTo>
                    <a:lnTo>
                      <a:pt x="57" y="3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63">
                <a:extLst>
                  <a:ext uri="{FF2B5EF4-FFF2-40B4-BE49-F238E27FC236}">
                    <a16:creationId xmlns:a16="http://schemas.microsoft.com/office/drawing/2014/main" id="{787FD2CE-44C7-4AA4-9713-DA5C5878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22" y="4212342"/>
                <a:ext cx="93663" cy="90488"/>
              </a:xfrm>
              <a:custGeom>
                <a:avLst/>
                <a:gdLst>
                  <a:gd name="T0" fmla="*/ 286 w 291"/>
                  <a:gd name="T1" fmla="*/ 91 h 283"/>
                  <a:gd name="T2" fmla="*/ 276 w 291"/>
                  <a:gd name="T3" fmla="*/ 70 h 283"/>
                  <a:gd name="T4" fmla="*/ 262 w 291"/>
                  <a:gd name="T5" fmla="*/ 52 h 283"/>
                  <a:gd name="T6" fmla="*/ 246 w 291"/>
                  <a:gd name="T7" fmla="*/ 36 h 283"/>
                  <a:gd name="T8" fmla="*/ 228 w 291"/>
                  <a:gd name="T9" fmla="*/ 23 h 283"/>
                  <a:gd name="T10" fmla="*/ 207 w 291"/>
                  <a:gd name="T11" fmla="*/ 13 h 283"/>
                  <a:gd name="T12" fmla="*/ 185 w 291"/>
                  <a:gd name="T13" fmla="*/ 5 h 283"/>
                  <a:gd name="T14" fmla="*/ 161 w 291"/>
                  <a:gd name="T15" fmla="*/ 1 h 283"/>
                  <a:gd name="T16" fmla="*/ 133 w 291"/>
                  <a:gd name="T17" fmla="*/ 1 h 283"/>
                  <a:gd name="T18" fmla="*/ 105 w 291"/>
                  <a:gd name="T19" fmla="*/ 7 h 283"/>
                  <a:gd name="T20" fmla="*/ 78 w 291"/>
                  <a:gd name="T21" fmla="*/ 18 h 283"/>
                  <a:gd name="T22" fmla="*/ 54 w 291"/>
                  <a:gd name="T23" fmla="*/ 34 h 283"/>
                  <a:gd name="T24" fmla="*/ 34 w 291"/>
                  <a:gd name="T25" fmla="*/ 54 h 283"/>
                  <a:gd name="T26" fmla="*/ 18 w 291"/>
                  <a:gd name="T27" fmla="*/ 79 h 283"/>
                  <a:gd name="T28" fmla="*/ 6 w 291"/>
                  <a:gd name="T29" fmla="*/ 106 h 283"/>
                  <a:gd name="T30" fmla="*/ 1 w 291"/>
                  <a:gd name="T31" fmla="*/ 135 h 283"/>
                  <a:gd name="T32" fmla="*/ 0 w 291"/>
                  <a:gd name="T33" fmla="*/ 160 h 283"/>
                  <a:gd name="T34" fmla="*/ 3 w 291"/>
                  <a:gd name="T35" fmla="*/ 182 h 283"/>
                  <a:gd name="T36" fmla="*/ 8 w 291"/>
                  <a:gd name="T37" fmla="*/ 201 h 283"/>
                  <a:gd name="T38" fmla="*/ 17 w 291"/>
                  <a:gd name="T39" fmla="*/ 220 h 283"/>
                  <a:gd name="T40" fmla="*/ 28 w 291"/>
                  <a:gd name="T41" fmla="*/ 237 h 283"/>
                  <a:gd name="T42" fmla="*/ 40 w 291"/>
                  <a:gd name="T43" fmla="*/ 252 h 283"/>
                  <a:gd name="T44" fmla="*/ 55 w 291"/>
                  <a:gd name="T45" fmla="*/ 266 h 283"/>
                  <a:gd name="T46" fmla="*/ 71 w 291"/>
                  <a:gd name="T47" fmla="*/ 278 h 283"/>
                  <a:gd name="T48" fmla="*/ 90 w 291"/>
                  <a:gd name="T49" fmla="*/ 267 h 283"/>
                  <a:gd name="T50" fmla="*/ 110 w 291"/>
                  <a:gd name="T51" fmla="*/ 238 h 283"/>
                  <a:gd name="T52" fmla="*/ 131 w 291"/>
                  <a:gd name="T53" fmla="*/ 212 h 283"/>
                  <a:gd name="T54" fmla="*/ 156 w 291"/>
                  <a:gd name="T55" fmla="*/ 186 h 283"/>
                  <a:gd name="T56" fmla="*/ 183 w 291"/>
                  <a:gd name="T57" fmla="*/ 163 h 283"/>
                  <a:gd name="T58" fmla="*/ 212 w 291"/>
                  <a:gd name="T59" fmla="*/ 142 h 283"/>
                  <a:gd name="T60" fmla="*/ 242 w 291"/>
                  <a:gd name="T61" fmla="*/ 124 h 283"/>
                  <a:gd name="T62" fmla="*/ 274 w 291"/>
                  <a:gd name="T63" fmla="*/ 10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1" h="283">
                    <a:moveTo>
                      <a:pt x="291" y="102"/>
                    </a:moveTo>
                    <a:lnTo>
                      <a:pt x="286" y="91"/>
                    </a:lnTo>
                    <a:lnTo>
                      <a:pt x="281" y="81"/>
                    </a:lnTo>
                    <a:lnTo>
                      <a:pt x="276" y="70"/>
                    </a:lnTo>
                    <a:lnTo>
                      <a:pt x="269" y="62"/>
                    </a:lnTo>
                    <a:lnTo>
                      <a:pt x="262" y="52"/>
                    </a:lnTo>
                    <a:lnTo>
                      <a:pt x="254" y="44"/>
                    </a:lnTo>
                    <a:lnTo>
                      <a:pt x="246" y="36"/>
                    </a:lnTo>
                    <a:lnTo>
                      <a:pt x="237" y="30"/>
                    </a:lnTo>
                    <a:lnTo>
                      <a:pt x="228" y="23"/>
                    </a:lnTo>
                    <a:lnTo>
                      <a:pt x="217" y="17"/>
                    </a:lnTo>
                    <a:lnTo>
                      <a:pt x="207" y="13"/>
                    </a:lnTo>
                    <a:lnTo>
                      <a:pt x="196" y="8"/>
                    </a:lnTo>
                    <a:lnTo>
                      <a:pt x="185" y="5"/>
                    </a:lnTo>
                    <a:lnTo>
                      <a:pt x="173" y="2"/>
                    </a:lnTo>
                    <a:lnTo>
                      <a:pt x="161" y="1"/>
                    </a:lnTo>
                    <a:lnTo>
                      <a:pt x="149" y="0"/>
                    </a:lnTo>
                    <a:lnTo>
                      <a:pt x="133" y="1"/>
                    </a:lnTo>
                    <a:lnTo>
                      <a:pt x="120" y="3"/>
                    </a:lnTo>
                    <a:lnTo>
                      <a:pt x="105" y="7"/>
                    </a:lnTo>
                    <a:lnTo>
                      <a:pt x="91" y="12"/>
                    </a:lnTo>
                    <a:lnTo>
                      <a:pt x="78" y="18"/>
                    </a:lnTo>
                    <a:lnTo>
                      <a:pt x="66" y="25"/>
                    </a:lnTo>
                    <a:lnTo>
                      <a:pt x="54" y="34"/>
                    </a:lnTo>
                    <a:lnTo>
                      <a:pt x="44" y="45"/>
                    </a:lnTo>
                    <a:lnTo>
                      <a:pt x="34" y="54"/>
                    </a:lnTo>
                    <a:lnTo>
                      <a:pt x="25" y="66"/>
                    </a:lnTo>
                    <a:lnTo>
                      <a:pt x="18" y="79"/>
                    </a:lnTo>
                    <a:lnTo>
                      <a:pt x="11" y="92"/>
                    </a:lnTo>
                    <a:lnTo>
                      <a:pt x="6" y="106"/>
                    </a:lnTo>
                    <a:lnTo>
                      <a:pt x="3" y="120"/>
                    </a:lnTo>
                    <a:lnTo>
                      <a:pt x="1" y="135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1" y="171"/>
                    </a:lnTo>
                    <a:lnTo>
                      <a:pt x="3" y="182"/>
                    </a:lnTo>
                    <a:lnTo>
                      <a:pt x="5" y="191"/>
                    </a:lnTo>
                    <a:lnTo>
                      <a:pt x="8" y="201"/>
                    </a:lnTo>
                    <a:lnTo>
                      <a:pt x="13" y="211"/>
                    </a:lnTo>
                    <a:lnTo>
                      <a:pt x="17" y="220"/>
                    </a:lnTo>
                    <a:lnTo>
                      <a:pt x="22" y="229"/>
                    </a:lnTo>
                    <a:lnTo>
                      <a:pt x="28" y="237"/>
                    </a:lnTo>
                    <a:lnTo>
                      <a:pt x="34" y="245"/>
                    </a:lnTo>
                    <a:lnTo>
                      <a:pt x="40" y="252"/>
                    </a:lnTo>
                    <a:lnTo>
                      <a:pt x="48" y="260"/>
                    </a:lnTo>
                    <a:lnTo>
                      <a:pt x="55" y="266"/>
                    </a:lnTo>
                    <a:lnTo>
                      <a:pt x="63" y="273"/>
                    </a:lnTo>
                    <a:lnTo>
                      <a:pt x="71" y="278"/>
                    </a:lnTo>
                    <a:lnTo>
                      <a:pt x="81" y="283"/>
                    </a:lnTo>
                    <a:lnTo>
                      <a:pt x="90" y="267"/>
                    </a:lnTo>
                    <a:lnTo>
                      <a:pt x="99" y="253"/>
                    </a:lnTo>
                    <a:lnTo>
                      <a:pt x="110" y="238"/>
                    </a:lnTo>
                    <a:lnTo>
                      <a:pt x="121" y="224"/>
                    </a:lnTo>
                    <a:lnTo>
                      <a:pt x="131" y="212"/>
                    </a:lnTo>
                    <a:lnTo>
                      <a:pt x="144" y="199"/>
                    </a:lnTo>
                    <a:lnTo>
                      <a:pt x="156" y="186"/>
                    </a:lnTo>
                    <a:lnTo>
                      <a:pt x="169" y="174"/>
                    </a:lnTo>
                    <a:lnTo>
                      <a:pt x="183" y="163"/>
                    </a:lnTo>
                    <a:lnTo>
                      <a:pt x="197" y="153"/>
                    </a:lnTo>
                    <a:lnTo>
                      <a:pt x="212" y="142"/>
                    </a:lnTo>
                    <a:lnTo>
                      <a:pt x="227" y="133"/>
                    </a:lnTo>
                    <a:lnTo>
                      <a:pt x="242" y="124"/>
                    </a:lnTo>
                    <a:lnTo>
                      <a:pt x="258" y="116"/>
                    </a:lnTo>
                    <a:lnTo>
                      <a:pt x="274" y="109"/>
                    </a:lnTo>
                    <a:lnTo>
                      <a:pt x="291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64">
                <a:extLst>
                  <a:ext uri="{FF2B5EF4-FFF2-40B4-BE49-F238E27FC236}">
                    <a16:creationId xmlns:a16="http://schemas.microsoft.com/office/drawing/2014/main" id="{7A65E3EA-FA3C-41CF-9378-D4E2F80B5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10" y="4212342"/>
                <a:ext cx="93663" cy="93663"/>
              </a:xfrm>
              <a:custGeom>
                <a:avLst/>
                <a:gdLst>
                  <a:gd name="T0" fmla="*/ 132 w 293"/>
                  <a:gd name="T1" fmla="*/ 1 h 293"/>
                  <a:gd name="T2" fmla="*/ 106 w 293"/>
                  <a:gd name="T3" fmla="*/ 5 h 293"/>
                  <a:gd name="T4" fmla="*/ 84 w 293"/>
                  <a:gd name="T5" fmla="*/ 14 h 293"/>
                  <a:gd name="T6" fmla="*/ 62 w 293"/>
                  <a:gd name="T7" fmla="*/ 25 h 293"/>
                  <a:gd name="T8" fmla="*/ 43 w 293"/>
                  <a:gd name="T9" fmla="*/ 40 h 293"/>
                  <a:gd name="T10" fmla="*/ 27 w 293"/>
                  <a:gd name="T11" fmla="*/ 58 h 293"/>
                  <a:gd name="T12" fmla="*/ 13 w 293"/>
                  <a:gd name="T13" fmla="*/ 78 h 293"/>
                  <a:gd name="T14" fmla="*/ 3 w 293"/>
                  <a:gd name="T15" fmla="*/ 100 h 293"/>
                  <a:gd name="T16" fmla="*/ 15 w 293"/>
                  <a:gd name="T17" fmla="*/ 120 h 293"/>
                  <a:gd name="T18" fmla="*/ 44 w 293"/>
                  <a:gd name="T19" fmla="*/ 137 h 293"/>
                  <a:gd name="T20" fmla="*/ 71 w 293"/>
                  <a:gd name="T21" fmla="*/ 156 h 293"/>
                  <a:gd name="T22" fmla="*/ 96 w 293"/>
                  <a:gd name="T23" fmla="*/ 176 h 293"/>
                  <a:gd name="T24" fmla="*/ 121 w 293"/>
                  <a:gd name="T25" fmla="*/ 200 h 293"/>
                  <a:gd name="T26" fmla="*/ 142 w 293"/>
                  <a:gd name="T27" fmla="*/ 224 h 293"/>
                  <a:gd name="T28" fmla="*/ 163 w 293"/>
                  <a:gd name="T29" fmla="*/ 250 h 293"/>
                  <a:gd name="T30" fmla="*/ 180 w 293"/>
                  <a:gd name="T31" fmla="*/ 279 h 293"/>
                  <a:gd name="T32" fmla="*/ 199 w 293"/>
                  <a:gd name="T33" fmla="*/ 290 h 293"/>
                  <a:gd name="T34" fmla="*/ 221 w 293"/>
                  <a:gd name="T35" fmla="*/ 279 h 293"/>
                  <a:gd name="T36" fmla="*/ 240 w 293"/>
                  <a:gd name="T37" fmla="*/ 265 h 293"/>
                  <a:gd name="T38" fmla="*/ 257 w 293"/>
                  <a:gd name="T39" fmla="*/ 249 h 293"/>
                  <a:gd name="T40" fmla="*/ 271 w 293"/>
                  <a:gd name="T41" fmla="*/ 230 h 293"/>
                  <a:gd name="T42" fmla="*/ 282 w 293"/>
                  <a:gd name="T43" fmla="*/ 209 h 293"/>
                  <a:gd name="T44" fmla="*/ 289 w 293"/>
                  <a:gd name="T45" fmla="*/ 186 h 293"/>
                  <a:gd name="T46" fmla="*/ 293 w 293"/>
                  <a:gd name="T47" fmla="*/ 162 h 293"/>
                  <a:gd name="T48" fmla="*/ 293 w 293"/>
                  <a:gd name="T49" fmla="*/ 135 h 293"/>
                  <a:gd name="T50" fmla="*/ 287 w 293"/>
                  <a:gd name="T51" fmla="*/ 106 h 293"/>
                  <a:gd name="T52" fmla="*/ 276 w 293"/>
                  <a:gd name="T53" fmla="*/ 79 h 293"/>
                  <a:gd name="T54" fmla="*/ 260 w 293"/>
                  <a:gd name="T55" fmla="*/ 54 h 293"/>
                  <a:gd name="T56" fmla="*/ 240 w 293"/>
                  <a:gd name="T57" fmla="*/ 34 h 293"/>
                  <a:gd name="T58" fmla="*/ 215 w 293"/>
                  <a:gd name="T59" fmla="*/ 18 h 293"/>
                  <a:gd name="T60" fmla="*/ 188 w 293"/>
                  <a:gd name="T61" fmla="*/ 7 h 293"/>
                  <a:gd name="T62" fmla="*/ 160 w 293"/>
                  <a:gd name="T63" fmla="*/ 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3" h="293">
                    <a:moveTo>
                      <a:pt x="145" y="0"/>
                    </a:moveTo>
                    <a:lnTo>
                      <a:pt x="132" y="1"/>
                    </a:lnTo>
                    <a:lnTo>
                      <a:pt x="119" y="3"/>
                    </a:lnTo>
                    <a:lnTo>
                      <a:pt x="106" y="5"/>
                    </a:lnTo>
                    <a:lnTo>
                      <a:pt x="94" y="8"/>
                    </a:lnTo>
                    <a:lnTo>
                      <a:pt x="84" y="14"/>
                    </a:lnTo>
                    <a:lnTo>
                      <a:pt x="72" y="19"/>
                    </a:lnTo>
                    <a:lnTo>
                      <a:pt x="62" y="25"/>
                    </a:lnTo>
                    <a:lnTo>
                      <a:pt x="53" y="32"/>
                    </a:lnTo>
                    <a:lnTo>
                      <a:pt x="43" y="40"/>
                    </a:lnTo>
                    <a:lnTo>
                      <a:pt x="34" y="49"/>
                    </a:lnTo>
                    <a:lnTo>
                      <a:pt x="27" y="58"/>
                    </a:lnTo>
                    <a:lnTo>
                      <a:pt x="19" y="68"/>
                    </a:lnTo>
                    <a:lnTo>
                      <a:pt x="13" y="78"/>
                    </a:lnTo>
                    <a:lnTo>
                      <a:pt x="8" y="90"/>
                    </a:lnTo>
                    <a:lnTo>
                      <a:pt x="3" y="100"/>
                    </a:lnTo>
                    <a:lnTo>
                      <a:pt x="0" y="112"/>
                    </a:lnTo>
                    <a:lnTo>
                      <a:pt x="15" y="120"/>
                    </a:lnTo>
                    <a:lnTo>
                      <a:pt x="29" y="128"/>
                    </a:lnTo>
                    <a:lnTo>
                      <a:pt x="44" y="137"/>
                    </a:lnTo>
                    <a:lnTo>
                      <a:pt x="58" y="146"/>
                    </a:lnTo>
                    <a:lnTo>
                      <a:pt x="71" y="156"/>
                    </a:lnTo>
                    <a:lnTo>
                      <a:pt x="84" y="166"/>
                    </a:lnTo>
                    <a:lnTo>
                      <a:pt x="96" y="176"/>
                    </a:lnTo>
                    <a:lnTo>
                      <a:pt x="109" y="188"/>
                    </a:lnTo>
                    <a:lnTo>
                      <a:pt x="121" y="200"/>
                    </a:lnTo>
                    <a:lnTo>
                      <a:pt x="132" y="212"/>
                    </a:lnTo>
                    <a:lnTo>
                      <a:pt x="142" y="224"/>
                    </a:lnTo>
                    <a:lnTo>
                      <a:pt x="153" y="237"/>
                    </a:lnTo>
                    <a:lnTo>
                      <a:pt x="163" y="250"/>
                    </a:lnTo>
                    <a:lnTo>
                      <a:pt x="171" y="264"/>
                    </a:lnTo>
                    <a:lnTo>
                      <a:pt x="180" y="279"/>
                    </a:lnTo>
                    <a:lnTo>
                      <a:pt x="188" y="293"/>
                    </a:lnTo>
                    <a:lnTo>
                      <a:pt x="199" y="290"/>
                    </a:lnTo>
                    <a:lnTo>
                      <a:pt x="211" y="284"/>
                    </a:lnTo>
                    <a:lnTo>
                      <a:pt x="221" y="279"/>
                    </a:lnTo>
                    <a:lnTo>
                      <a:pt x="230" y="273"/>
                    </a:lnTo>
                    <a:lnTo>
                      <a:pt x="240" y="265"/>
                    </a:lnTo>
                    <a:lnTo>
                      <a:pt x="248" y="258"/>
                    </a:lnTo>
                    <a:lnTo>
                      <a:pt x="257" y="249"/>
                    </a:lnTo>
                    <a:lnTo>
                      <a:pt x="264" y="239"/>
                    </a:lnTo>
                    <a:lnTo>
                      <a:pt x="271" y="230"/>
                    </a:lnTo>
                    <a:lnTo>
                      <a:pt x="276" y="220"/>
                    </a:lnTo>
                    <a:lnTo>
                      <a:pt x="282" y="209"/>
                    </a:lnTo>
                    <a:lnTo>
                      <a:pt x="286" y="198"/>
                    </a:lnTo>
                    <a:lnTo>
                      <a:pt x="289" y="186"/>
                    </a:lnTo>
                    <a:lnTo>
                      <a:pt x="292" y="174"/>
                    </a:lnTo>
                    <a:lnTo>
                      <a:pt x="293" y="162"/>
                    </a:lnTo>
                    <a:lnTo>
                      <a:pt x="293" y="150"/>
                    </a:lnTo>
                    <a:lnTo>
                      <a:pt x="293" y="135"/>
                    </a:lnTo>
                    <a:lnTo>
                      <a:pt x="291" y="120"/>
                    </a:lnTo>
                    <a:lnTo>
                      <a:pt x="287" y="106"/>
                    </a:lnTo>
                    <a:lnTo>
                      <a:pt x="282" y="92"/>
                    </a:lnTo>
                    <a:lnTo>
                      <a:pt x="276" y="79"/>
                    </a:lnTo>
                    <a:lnTo>
                      <a:pt x="269" y="66"/>
                    </a:lnTo>
                    <a:lnTo>
                      <a:pt x="260" y="54"/>
                    </a:lnTo>
                    <a:lnTo>
                      <a:pt x="249" y="45"/>
                    </a:lnTo>
                    <a:lnTo>
                      <a:pt x="240" y="34"/>
                    </a:lnTo>
                    <a:lnTo>
                      <a:pt x="228" y="25"/>
                    </a:lnTo>
                    <a:lnTo>
                      <a:pt x="215" y="18"/>
                    </a:lnTo>
                    <a:lnTo>
                      <a:pt x="202" y="12"/>
                    </a:lnTo>
                    <a:lnTo>
                      <a:pt x="188" y="7"/>
                    </a:lnTo>
                    <a:lnTo>
                      <a:pt x="175" y="3"/>
                    </a:lnTo>
                    <a:lnTo>
                      <a:pt x="160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65">
                <a:extLst>
                  <a:ext uri="{FF2B5EF4-FFF2-40B4-BE49-F238E27FC236}">
                    <a16:creationId xmlns:a16="http://schemas.microsoft.com/office/drawing/2014/main" id="{238093B6-9B96-420C-A013-B7A46276C4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72" y="4245679"/>
                <a:ext cx="238125" cy="236538"/>
              </a:xfrm>
              <a:custGeom>
                <a:avLst/>
                <a:gdLst>
                  <a:gd name="T0" fmla="*/ 418 w 748"/>
                  <a:gd name="T1" fmla="*/ 394 h 747"/>
                  <a:gd name="T2" fmla="*/ 413 w 748"/>
                  <a:gd name="T3" fmla="*/ 401 h 747"/>
                  <a:gd name="T4" fmla="*/ 404 w 748"/>
                  <a:gd name="T5" fmla="*/ 404 h 747"/>
                  <a:gd name="T6" fmla="*/ 248 w 748"/>
                  <a:gd name="T7" fmla="*/ 403 h 747"/>
                  <a:gd name="T8" fmla="*/ 241 w 748"/>
                  <a:gd name="T9" fmla="*/ 398 h 747"/>
                  <a:gd name="T10" fmla="*/ 238 w 748"/>
                  <a:gd name="T11" fmla="*/ 389 h 747"/>
                  <a:gd name="T12" fmla="*/ 241 w 748"/>
                  <a:gd name="T13" fmla="*/ 380 h 747"/>
                  <a:gd name="T14" fmla="*/ 248 w 748"/>
                  <a:gd name="T15" fmla="*/ 375 h 747"/>
                  <a:gd name="T16" fmla="*/ 389 w 748"/>
                  <a:gd name="T17" fmla="*/ 374 h 747"/>
                  <a:gd name="T18" fmla="*/ 391 w 748"/>
                  <a:gd name="T19" fmla="*/ 160 h 747"/>
                  <a:gd name="T20" fmla="*/ 397 w 748"/>
                  <a:gd name="T21" fmla="*/ 154 h 747"/>
                  <a:gd name="T22" fmla="*/ 404 w 748"/>
                  <a:gd name="T23" fmla="*/ 150 h 747"/>
                  <a:gd name="T24" fmla="*/ 413 w 748"/>
                  <a:gd name="T25" fmla="*/ 154 h 747"/>
                  <a:gd name="T26" fmla="*/ 418 w 748"/>
                  <a:gd name="T27" fmla="*/ 160 h 747"/>
                  <a:gd name="T28" fmla="*/ 419 w 748"/>
                  <a:gd name="T29" fmla="*/ 389 h 747"/>
                  <a:gd name="T30" fmla="*/ 336 w 748"/>
                  <a:gd name="T31" fmla="*/ 2 h 747"/>
                  <a:gd name="T32" fmla="*/ 280 w 748"/>
                  <a:gd name="T33" fmla="*/ 11 h 747"/>
                  <a:gd name="T34" fmla="*/ 228 w 748"/>
                  <a:gd name="T35" fmla="*/ 30 h 747"/>
                  <a:gd name="T36" fmla="*/ 179 w 748"/>
                  <a:gd name="T37" fmla="*/ 54 h 747"/>
                  <a:gd name="T38" fmla="*/ 136 w 748"/>
                  <a:gd name="T39" fmla="*/ 86 h 747"/>
                  <a:gd name="T40" fmla="*/ 97 w 748"/>
                  <a:gd name="T41" fmla="*/ 123 h 747"/>
                  <a:gd name="T42" fmla="*/ 64 w 748"/>
                  <a:gd name="T43" fmla="*/ 165 h 747"/>
                  <a:gd name="T44" fmla="*/ 36 w 748"/>
                  <a:gd name="T45" fmla="*/ 212 h 747"/>
                  <a:gd name="T46" fmla="*/ 17 w 748"/>
                  <a:gd name="T47" fmla="*/ 263 h 747"/>
                  <a:gd name="T48" fmla="*/ 4 w 748"/>
                  <a:gd name="T49" fmla="*/ 317 h 747"/>
                  <a:gd name="T50" fmla="*/ 0 w 748"/>
                  <a:gd name="T51" fmla="*/ 374 h 747"/>
                  <a:gd name="T52" fmla="*/ 4 w 748"/>
                  <a:gd name="T53" fmla="*/ 431 h 747"/>
                  <a:gd name="T54" fmla="*/ 17 w 748"/>
                  <a:gd name="T55" fmla="*/ 485 h 747"/>
                  <a:gd name="T56" fmla="*/ 36 w 748"/>
                  <a:gd name="T57" fmla="*/ 536 h 747"/>
                  <a:gd name="T58" fmla="*/ 64 w 748"/>
                  <a:gd name="T59" fmla="*/ 583 h 747"/>
                  <a:gd name="T60" fmla="*/ 97 w 748"/>
                  <a:gd name="T61" fmla="*/ 625 h 747"/>
                  <a:gd name="T62" fmla="*/ 136 w 748"/>
                  <a:gd name="T63" fmla="*/ 662 h 747"/>
                  <a:gd name="T64" fmla="*/ 179 w 748"/>
                  <a:gd name="T65" fmla="*/ 694 h 747"/>
                  <a:gd name="T66" fmla="*/ 228 w 748"/>
                  <a:gd name="T67" fmla="*/ 719 h 747"/>
                  <a:gd name="T68" fmla="*/ 280 w 748"/>
                  <a:gd name="T69" fmla="*/ 736 h 747"/>
                  <a:gd name="T70" fmla="*/ 336 w 748"/>
                  <a:gd name="T71" fmla="*/ 745 h 747"/>
                  <a:gd name="T72" fmla="*/ 392 w 748"/>
                  <a:gd name="T73" fmla="*/ 747 h 747"/>
                  <a:gd name="T74" fmla="*/ 449 w 748"/>
                  <a:gd name="T75" fmla="*/ 740 h 747"/>
                  <a:gd name="T76" fmla="*/ 501 w 748"/>
                  <a:gd name="T77" fmla="*/ 725 h 747"/>
                  <a:gd name="T78" fmla="*/ 552 w 748"/>
                  <a:gd name="T79" fmla="*/ 702 h 747"/>
                  <a:gd name="T80" fmla="*/ 597 w 748"/>
                  <a:gd name="T81" fmla="*/ 674 h 747"/>
                  <a:gd name="T82" fmla="*/ 637 w 748"/>
                  <a:gd name="T83" fmla="*/ 638 h 747"/>
                  <a:gd name="T84" fmla="*/ 673 w 748"/>
                  <a:gd name="T85" fmla="*/ 598 h 747"/>
                  <a:gd name="T86" fmla="*/ 702 w 748"/>
                  <a:gd name="T87" fmla="*/ 552 h 747"/>
                  <a:gd name="T88" fmla="*/ 724 w 748"/>
                  <a:gd name="T89" fmla="*/ 502 h 747"/>
                  <a:gd name="T90" fmla="*/ 739 w 748"/>
                  <a:gd name="T91" fmla="*/ 449 h 747"/>
                  <a:gd name="T92" fmla="*/ 746 w 748"/>
                  <a:gd name="T93" fmla="*/ 393 h 747"/>
                  <a:gd name="T94" fmla="*/ 745 w 748"/>
                  <a:gd name="T95" fmla="*/ 336 h 747"/>
                  <a:gd name="T96" fmla="*/ 736 w 748"/>
                  <a:gd name="T97" fmla="*/ 281 h 747"/>
                  <a:gd name="T98" fmla="*/ 718 w 748"/>
                  <a:gd name="T99" fmla="*/ 229 h 747"/>
                  <a:gd name="T100" fmla="*/ 693 w 748"/>
                  <a:gd name="T101" fmla="*/ 180 h 747"/>
                  <a:gd name="T102" fmla="*/ 662 w 748"/>
                  <a:gd name="T103" fmla="*/ 137 h 747"/>
                  <a:gd name="T104" fmla="*/ 624 w 748"/>
                  <a:gd name="T105" fmla="*/ 98 h 747"/>
                  <a:gd name="T106" fmla="*/ 582 w 748"/>
                  <a:gd name="T107" fmla="*/ 64 h 747"/>
                  <a:gd name="T108" fmla="*/ 536 w 748"/>
                  <a:gd name="T109" fmla="*/ 37 h 747"/>
                  <a:gd name="T110" fmla="*/ 484 w 748"/>
                  <a:gd name="T111" fmla="*/ 17 h 747"/>
                  <a:gd name="T112" fmla="*/ 430 w 748"/>
                  <a:gd name="T113" fmla="*/ 4 h 747"/>
                  <a:gd name="T114" fmla="*/ 373 w 748"/>
                  <a:gd name="T115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8" h="747">
                    <a:moveTo>
                      <a:pt x="419" y="389"/>
                    </a:moveTo>
                    <a:lnTo>
                      <a:pt x="419" y="392"/>
                    </a:lnTo>
                    <a:lnTo>
                      <a:pt x="418" y="394"/>
                    </a:lnTo>
                    <a:lnTo>
                      <a:pt x="417" y="398"/>
                    </a:lnTo>
                    <a:lnTo>
                      <a:pt x="415" y="400"/>
                    </a:lnTo>
                    <a:lnTo>
                      <a:pt x="413" y="401"/>
                    </a:lnTo>
                    <a:lnTo>
                      <a:pt x="410" y="403"/>
                    </a:lnTo>
                    <a:lnTo>
                      <a:pt x="407" y="403"/>
                    </a:lnTo>
                    <a:lnTo>
                      <a:pt x="404" y="404"/>
                    </a:lnTo>
                    <a:lnTo>
                      <a:pt x="253" y="404"/>
                    </a:lnTo>
                    <a:lnTo>
                      <a:pt x="251" y="403"/>
                    </a:lnTo>
                    <a:lnTo>
                      <a:pt x="248" y="403"/>
                    </a:lnTo>
                    <a:lnTo>
                      <a:pt x="246" y="401"/>
                    </a:lnTo>
                    <a:lnTo>
                      <a:pt x="244" y="400"/>
                    </a:lnTo>
                    <a:lnTo>
                      <a:pt x="241" y="398"/>
                    </a:lnTo>
                    <a:lnTo>
                      <a:pt x="240" y="394"/>
                    </a:lnTo>
                    <a:lnTo>
                      <a:pt x="239" y="392"/>
                    </a:lnTo>
                    <a:lnTo>
                      <a:pt x="238" y="389"/>
                    </a:lnTo>
                    <a:lnTo>
                      <a:pt x="239" y="386"/>
                    </a:lnTo>
                    <a:lnTo>
                      <a:pt x="240" y="384"/>
                    </a:lnTo>
                    <a:lnTo>
                      <a:pt x="241" y="380"/>
                    </a:lnTo>
                    <a:lnTo>
                      <a:pt x="244" y="378"/>
                    </a:lnTo>
                    <a:lnTo>
                      <a:pt x="246" y="376"/>
                    </a:lnTo>
                    <a:lnTo>
                      <a:pt x="248" y="375"/>
                    </a:lnTo>
                    <a:lnTo>
                      <a:pt x="251" y="374"/>
                    </a:lnTo>
                    <a:lnTo>
                      <a:pt x="253" y="374"/>
                    </a:lnTo>
                    <a:lnTo>
                      <a:pt x="389" y="374"/>
                    </a:lnTo>
                    <a:lnTo>
                      <a:pt x="389" y="165"/>
                    </a:lnTo>
                    <a:lnTo>
                      <a:pt x="390" y="163"/>
                    </a:lnTo>
                    <a:lnTo>
                      <a:pt x="391" y="160"/>
                    </a:lnTo>
                    <a:lnTo>
                      <a:pt x="392" y="158"/>
                    </a:lnTo>
                    <a:lnTo>
                      <a:pt x="394" y="156"/>
                    </a:lnTo>
                    <a:lnTo>
                      <a:pt x="397" y="154"/>
                    </a:lnTo>
                    <a:lnTo>
                      <a:pt x="399" y="153"/>
                    </a:lnTo>
                    <a:lnTo>
                      <a:pt x="402" y="152"/>
                    </a:lnTo>
                    <a:lnTo>
                      <a:pt x="404" y="150"/>
                    </a:lnTo>
                    <a:lnTo>
                      <a:pt x="407" y="152"/>
                    </a:lnTo>
                    <a:lnTo>
                      <a:pt x="410" y="153"/>
                    </a:lnTo>
                    <a:lnTo>
                      <a:pt x="413" y="154"/>
                    </a:lnTo>
                    <a:lnTo>
                      <a:pt x="415" y="156"/>
                    </a:lnTo>
                    <a:lnTo>
                      <a:pt x="417" y="158"/>
                    </a:lnTo>
                    <a:lnTo>
                      <a:pt x="418" y="160"/>
                    </a:lnTo>
                    <a:lnTo>
                      <a:pt x="419" y="163"/>
                    </a:lnTo>
                    <a:lnTo>
                      <a:pt x="419" y="165"/>
                    </a:lnTo>
                    <a:lnTo>
                      <a:pt x="419" y="389"/>
                    </a:lnTo>
                    <a:close/>
                    <a:moveTo>
                      <a:pt x="373" y="0"/>
                    </a:moveTo>
                    <a:lnTo>
                      <a:pt x="354" y="1"/>
                    </a:lnTo>
                    <a:lnTo>
                      <a:pt x="336" y="2"/>
                    </a:lnTo>
                    <a:lnTo>
                      <a:pt x="316" y="4"/>
                    </a:lnTo>
                    <a:lnTo>
                      <a:pt x="298" y="7"/>
                    </a:lnTo>
                    <a:lnTo>
                      <a:pt x="280" y="11"/>
                    </a:lnTo>
                    <a:lnTo>
                      <a:pt x="262" y="17"/>
                    </a:lnTo>
                    <a:lnTo>
                      <a:pt x="245" y="23"/>
                    </a:lnTo>
                    <a:lnTo>
                      <a:pt x="228" y="30"/>
                    </a:lnTo>
                    <a:lnTo>
                      <a:pt x="211" y="37"/>
                    </a:lnTo>
                    <a:lnTo>
                      <a:pt x="195" y="46"/>
                    </a:lnTo>
                    <a:lnTo>
                      <a:pt x="179" y="54"/>
                    </a:lnTo>
                    <a:lnTo>
                      <a:pt x="164" y="64"/>
                    </a:lnTo>
                    <a:lnTo>
                      <a:pt x="149" y="74"/>
                    </a:lnTo>
                    <a:lnTo>
                      <a:pt x="136" y="86"/>
                    </a:lnTo>
                    <a:lnTo>
                      <a:pt x="122" y="98"/>
                    </a:lnTo>
                    <a:lnTo>
                      <a:pt x="109" y="110"/>
                    </a:lnTo>
                    <a:lnTo>
                      <a:pt x="97" y="123"/>
                    </a:lnTo>
                    <a:lnTo>
                      <a:pt x="85" y="137"/>
                    </a:lnTo>
                    <a:lnTo>
                      <a:pt x="73" y="150"/>
                    </a:lnTo>
                    <a:lnTo>
                      <a:pt x="64" y="165"/>
                    </a:lnTo>
                    <a:lnTo>
                      <a:pt x="53" y="180"/>
                    </a:lnTo>
                    <a:lnTo>
                      <a:pt x="45" y="196"/>
                    </a:lnTo>
                    <a:lnTo>
                      <a:pt x="36" y="212"/>
                    </a:lnTo>
                    <a:lnTo>
                      <a:pt x="29" y="229"/>
                    </a:lnTo>
                    <a:lnTo>
                      <a:pt x="22" y="246"/>
                    </a:lnTo>
                    <a:lnTo>
                      <a:pt x="17" y="263"/>
                    </a:lnTo>
                    <a:lnTo>
                      <a:pt x="11" y="281"/>
                    </a:lnTo>
                    <a:lnTo>
                      <a:pt x="7" y="299"/>
                    </a:lnTo>
                    <a:lnTo>
                      <a:pt x="4" y="317"/>
                    </a:lnTo>
                    <a:lnTo>
                      <a:pt x="2" y="336"/>
                    </a:lnTo>
                    <a:lnTo>
                      <a:pt x="0" y="355"/>
                    </a:lnTo>
                    <a:lnTo>
                      <a:pt x="0" y="374"/>
                    </a:lnTo>
                    <a:lnTo>
                      <a:pt x="0" y="393"/>
                    </a:lnTo>
                    <a:lnTo>
                      <a:pt x="2" y="411"/>
                    </a:lnTo>
                    <a:lnTo>
                      <a:pt x="4" y="431"/>
                    </a:lnTo>
                    <a:lnTo>
                      <a:pt x="7" y="449"/>
                    </a:lnTo>
                    <a:lnTo>
                      <a:pt x="11" y="467"/>
                    </a:lnTo>
                    <a:lnTo>
                      <a:pt x="17" y="485"/>
                    </a:lnTo>
                    <a:lnTo>
                      <a:pt x="22" y="502"/>
                    </a:lnTo>
                    <a:lnTo>
                      <a:pt x="29" y="520"/>
                    </a:lnTo>
                    <a:lnTo>
                      <a:pt x="36" y="536"/>
                    </a:lnTo>
                    <a:lnTo>
                      <a:pt x="45" y="552"/>
                    </a:lnTo>
                    <a:lnTo>
                      <a:pt x="53" y="568"/>
                    </a:lnTo>
                    <a:lnTo>
                      <a:pt x="64" y="583"/>
                    </a:lnTo>
                    <a:lnTo>
                      <a:pt x="73" y="598"/>
                    </a:lnTo>
                    <a:lnTo>
                      <a:pt x="85" y="612"/>
                    </a:lnTo>
                    <a:lnTo>
                      <a:pt x="97" y="625"/>
                    </a:lnTo>
                    <a:lnTo>
                      <a:pt x="109" y="638"/>
                    </a:lnTo>
                    <a:lnTo>
                      <a:pt x="122" y="650"/>
                    </a:lnTo>
                    <a:lnTo>
                      <a:pt x="136" y="662"/>
                    </a:lnTo>
                    <a:lnTo>
                      <a:pt x="149" y="674"/>
                    </a:lnTo>
                    <a:lnTo>
                      <a:pt x="164" y="683"/>
                    </a:lnTo>
                    <a:lnTo>
                      <a:pt x="179" y="694"/>
                    </a:lnTo>
                    <a:lnTo>
                      <a:pt x="195" y="702"/>
                    </a:lnTo>
                    <a:lnTo>
                      <a:pt x="211" y="711"/>
                    </a:lnTo>
                    <a:lnTo>
                      <a:pt x="228" y="719"/>
                    </a:lnTo>
                    <a:lnTo>
                      <a:pt x="245" y="725"/>
                    </a:lnTo>
                    <a:lnTo>
                      <a:pt x="262" y="730"/>
                    </a:lnTo>
                    <a:lnTo>
                      <a:pt x="280" y="736"/>
                    </a:lnTo>
                    <a:lnTo>
                      <a:pt x="298" y="740"/>
                    </a:lnTo>
                    <a:lnTo>
                      <a:pt x="316" y="743"/>
                    </a:lnTo>
                    <a:lnTo>
                      <a:pt x="336" y="745"/>
                    </a:lnTo>
                    <a:lnTo>
                      <a:pt x="354" y="747"/>
                    </a:lnTo>
                    <a:lnTo>
                      <a:pt x="373" y="747"/>
                    </a:lnTo>
                    <a:lnTo>
                      <a:pt x="392" y="747"/>
                    </a:lnTo>
                    <a:lnTo>
                      <a:pt x="412" y="745"/>
                    </a:lnTo>
                    <a:lnTo>
                      <a:pt x="430" y="743"/>
                    </a:lnTo>
                    <a:lnTo>
                      <a:pt x="449" y="740"/>
                    </a:lnTo>
                    <a:lnTo>
                      <a:pt x="466" y="736"/>
                    </a:lnTo>
                    <a:lnTo>
                      <a:pt x="484" y="730"/>
                    </a:lnTo>
                    <a:lnTo>
                      <a:pt x="501" y="725"/>
                    </a:lnTo>
                    <a:lnTo>
                      <a:pt x="519" y="719"/>
                    </a:lnTo>
                    <a:lnTo>
                      <a:pt x="536" y="711"/>
                    </a:lnTo>
                    <a:lnTo>
                      <a:pt x="552" y="702"/>
                    </a:lnTo>
                    <a:lnTo>
                      <a:pt x="567" y="694"/>
                    </a:lnTo>
                    <a:lnTo>
                      <a:pt x="582" y="683"/>
                    </a:lnTo>
                    <a:lnTo>
                      <a:pt x="597" y="674"/>
                    </a:lnTo>
                    <a:lnTo>
                      <a:pt x="611" y="662"/>
                    </a:lnTo>
                    <a:lnTo>
                      <a:pt x="624" y="650"/>
                    </a:lnTo>
                    <a:lnTo>
                      <a:pt x="637" y="638"/>
                    </a:lnTo>
                    <a:lnTo>
                      <a:pt x="650" y="625"/>
                    </a:lnTo>
                    <a:lnTo>
                      <a:pt x="662" y="612"/>
                    </a:lnTo>
                    <a:lnTo>
                      <a:pt x="673" y="598"/>
                    </a:lnTo>
                    <a:lnTo>
                      <a:pt x="683" y="583"/>
                    </a:lnTo>
                    <a:lnTo>
                      <a:pt x="693" y="568"/>
                    </a:lnTo>
                    <a:lnTo>
                      <a:pt x="702" y="552"/>
                    </a:lnTo>
                    <a:lnTo>
                      <a:pt x="710" y="536"/>
                    </a:lnTo>
                    <a:lnTo>
                      <a:pt x="718" y="520"/>
                    </a:lnTo>
                    <a:lnTo>
                      <a:pt x="724" y="502"/>
                    </a:lnTo>
                    <a:lnTo>
                      <a:pt x="730" y="485"/>
                    </a:lnTo>
                    <a:lnTo>
                      <a:pt x="736" y="467"/>
                    </a:lnTo>
                    <a:lnTo>
                      <a:pt x="739" y="449"/>
                    </a:lnTo>
                    <a:lnTo>
                      <a:pt x="743" y="431"/>
                    </a:lnTo>
                    <a:lnTo>
                      <a:pt x="745" y="411"/>
                    </a:lnTo>
                    <a:lnTo>
                      <a:pt x="746" y="393"/>
                    </a:lnTo>
                    <a:lnTo>
                      <a:pt x="748" y="374"/>
                    </a:lnTo>
                    <a:lnTo>
                      <a:pt x="746" y="355"/>
                    </a:lnTo>
                    <a:lnTo>
                      <a:pt x="745" y="336"/>
                    </a:lnTo>
                    <a:lnTo>
                      <a:pt x="743" y="317"/>
                    </a:lnTo>
                    <a:lnTo>
                      <a:pt x="739" y="299"/>
                    </a:lnTo>
                    <a:lnTo>
                      <a:pt x="736" y="281"/>
                    </a:lnTo>
                    <a:lnTo>
                      <a:pt x="730" y="263"/>
                    </a:lnTo>
                    <a:lnTo>
                      <a:pt x="724" y="246"/>
                    </a:lnTo>
                    <a:lnTo>
                      <a:pt x="718" y="229"/>
                    </a:lnTo>
                    <a:lnTo>
                      <a:pt x="710" y="212"/>
                    </a:lnTo>
                    <a:lnTo>
                      <a:pt x="702" y="196"/>
                    </a:lnTo>
                    <a:lnTo>
                      <a:pt x="693" y="180"/>
                    </a:lnTo>
                    <a:lnTo>
                      <a:pt x="683" y="165"/>
                    </a:lnTo>
                    <a:lnTo>
                      <a:pt x="673" y="150"/>
                    </a:lnTo>
                    <a:lnTo>
                      <a:pt x="662" y="137"/>
                    </a:lnTo>
                    <a:lnTo>
                      <a:pt x="650" y="123"/>
                    </a:lnTo>
                    <a:lnTo>
                      <a:pt x="637" y="110"/>
                    </a:lnTo>
                    <a:lnTo>
                      <a:pt x="624" y="98"/>
                    </a:lnTo>
                    <a:lnTo>
                      <a:pt x="611" y="86"/>
                    </a:lnTo>
                    <a:lnTo>
                      <a:pt x="597" y="74"/>
                    </a:lnTo>
                    <a:lnTo>
                      <a:pt x="582" y="64"/>
                    </a:lnTo>
                    <a:lnTo>
                      <a:pt x="567" y="54"/>
                    </a:lnTo>
                    <a:lnTo>
                      <a:pt x="552" y="46"/>
                    </a:lnTo>
                    <a:lnTo>
                      <a:pt x="536" y="37"/>
                    </a:lnTo>
                    <a:lnTo>
                      <a:pt x="519" y="30"/>
                    </a:lnTo>
                    <a:lnTo>
                      <a:pt x="501" y="23"/>
                    </a:lnTo>
                    <a:lnTo>
                      <a:pt x="484" y="17"/>
                    </a:lnTo>
                    <a:lnTo>
                      <a:pt x="466" y="11"/>
                    </a:lnTo>
                    <a:lnTo>
                      <a:pt x="449" y="7"/>
                    </a:lnTo>
                    <a:lnTo>
                      <a:pt x="430" y="4"/>
                    </a:lnTo>
                    <a:lnTo>
                      <a:pt x="412" y="2"/>
                    </a:lnTo>
                    <a:lnTo>
                      <a:pt x="392" y="1"/>
                    </a:lnTo>
                    <a:lnTo>
                      <a:pt x="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B9FB0-BE72-4411-A389-8E8DADAD58F7}"/>
              </a:ext>
            </a:extLst>
          </p:cNvPr>
          <p:cNvGrpSpPr/>
          <p:nvPr/>
        </p:nvGrpSpPr>
        <p:grpSpPr>
          <a:xfrm>
            <a:off x="3744606" y="1505493"/>
            <a:ext cx="1866900" cy="1866900"/>
            <a:chOff x="3842452" y="1594393"/>
            <a:chExt cx="1866900" cy="1866900"/>
          </a:xfrm>
        </p:grpSpPr>
        <p:sp>
          <p:nvSpPr>
            <p:cNvPr id="53" name="Teardrop 52">
              <a:extLst>
                <a:ext uri="{FF2B5EF4-FFF2-40B4-BE49-F238E27FC236}">
                  <a16:creationId xmlns:a16="http://schemas.microsoft.com/office/drawing/2014/main" id="{897649F7-4A32-4B50-8651-5B835226DB18}"/>
                </a:ext>
              </a:extLst>
            </p:cNvPr>
            <p:cNvSpPr/>
            <p:nvPr/>
          </p:nvSpPr>
          <p:spPr>
            <a:xfrm rot="8100000">
              <a:off x="3842452" y="1594393"/>
              <a:ext cx="1866900" cy="186690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46BD9E-4FB0-4DFB-ABFB-1CF6834470A8}"/>
                </a:ext>
              </a:extLst>
            </p:cNvPr>
            <p:cNvSpPr/>
            <p:nvPr/>
          </p:nvSpPr>
          <p:spPr>
            <a:xfrm>
              <a:off x="4004377" y="1756318"/>
              <a:ext cx="1543050" cy="154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6A4A7A8-AE05-402B-9B2E-A1F8EF35E6E7}"/>
                </a:ext>
              </a:extLst>
            </p:cNvPr>
            <p:cNvGrpSpPr/>
            <p:nvPr/>
          </p:nvGrpSpPr>
          <p:grpSpPr>
            <a:xfrm>
              <a:off x="4426853" y="2198187"/>
              <a:ext cx="698100" cy="659314"/>
              <a:chOff x="333622" y="4212342"/>
              <a:chExt cx="285751" cy="269875"/>
            </a:xfrm>
            <a:solidFill>
              <a:schemeClr val="accent1"/>
            </a:solidFill>
          </p:grpSpPr>
          <p:sp>
            <p:nvSpPr>
              <p:cNvPr id="56" name="Freeform 4461">
                <a:extLst>
                  <a:ext uri="{FF2B5EF4-FFF2-40B4-BE49-F238E27FC236}">
                    <a16:creationId xmlns:a16="http://schemas.microsoft.com/office/drawing/2014/main" id="{F469B7F9-789E-4891-A31D-7EC0587E1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7" y="4467929"/>
                <a:ext cx="15875" cy="14288"/>
              </a:xfrm>
              <a:custGeom>
                <a:avLst/>
                <a:gdLst>
                  <a:gd name="T0" fmla="*/ 4 w 52"/>
                  <a:gd name="T1" fmla="*/ 23 h 49"/>
                  <a:gd name="T2" fmla="*/ 2 w 52"/>
                  <a:gd name="T3" fmla="*/ 25 h 49"/>
                  <a:gd name="T4" fmla="*/ 1 w 52"/>
                  <a:gd name="T5" fmla="*/ 28 h 49"/>
                  <a:gd name="T6" fmla="*/ 0 w 52"/>
                  <a:gd name="T7" fmla="*/ 31 h 49"/>
                  <a:gd name="T8" fmla="*/ 0 w 52"/>
                  <a:gd name="T9" fmla="*/ 33 h 49"/>
                  <a:gd name="T10" fmla="*/ 0 w 52"/>
                  <a:gd name="T11" fmla="*/ 37 h 49"/>
                  <a:gd name="T12" fmla="*/ 1 w 52"/>
                  <a:gd name="T13" fmla="*/ 40 h 49"/>
                  <a:gd name="T14" fmla="*/ 2 w 52"/>
                  <a:gd name="T15" fmla="*/ 43 h 49"/>
                  <a:gd name="T16" fmla="*/ 4 w 52"/>
                  <a:gd name="T17" fmla="*/ 45 h 49"/>
                  <a:gd name="T18" fmla="*/ 6 w 52"/>
                  <a:gd name="T19" fmla="*/ 47 h 49"/>
                  <a:gd name="T20" fmla="*/ 9 w 52"/>
                  <a:gd name="T21" fmla="*/ 48 h 49"/>
                  <a:gd name="T22" fmla="*/ 11 w 52"/>
                  <a:gd name="T23" fmla="*/ 49 h 49"/>
                  <a:gd name="T24" fmla="*/ 15 w 52"/>
                  <a:gd name="T25" fmla="*/ 49 h 49"/>
                  <a:gd name="T26" fmla="*/ 18 w 52"/>
                  <a:gd name="T27" fmla="*/ 49 h 49"/>
                  <a:gd name="T28" fmla="*/ 20 w 52"/>
                  <a:gd name="T29" fmla="*/ 48 h 49"/>
                  <a:gd name="T30" fmla="*/ 23 w 52"/>
                  <a:gd name="T31" fmla="*/ 47 h 49"/>
                  <a:gd name="T32" fmla="*/ 25 w 52"/>
                  <a:gd name="T33" fmla="*/ 45 h 49"/>
                  <a:gd name="T34" fmla="*/ 52 w 52"/>
                  <a:gd name="T35" fmla="*/ 18 h 49"/>
                  <a:gd name="T36" fmla="*/ 39 w 52"/>
                  <a:gd name="T37" fmla="*/ 9 h 49"/>
                  <a:gd name="T38" fmla="*/ 26 w 52"/>
                  <a:gd name="T39" fmla="*/ 0 h 49"/>
                  <a:gd name="T40" fmla="*/ 4 w 52"/>
                  <a:gd name="T41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49">
                    <a:moveTo>
                      <a:pt x="4" y="23"/>
                    </a:moveTo>
                    <a:lnTo>
                      <a:pt x="2" y="25"/>
                    </a:lnTo>
                    <a:lnTo>
                      <a:pt x="1" y="28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2" y="43"/>
                    </a:lnTo>
                    <a:lnTo>
                      <a:pt x="4" y="45"/>
                    </a:lnTo>
                    <a:lnTo>
                      <a:pt x="6" y="47"/>
                    </a:lnTo>
                    <a:lnTo>
                      <a:pt x="9" y="48"/>
                    </a:lnTo>
                    <a:lnTo>
                      <a:pt x="11" y="49"/>
                    </a:lnTo>
                    <a:lnTo>
                      <a:pt x="15" y="49"/>
                    </a:lnTo>
                    <a:lnTo>
                      <a:pt x="18" y="49"/>
                    </a:lnTo>
                    <a:lnTo>
                      <a:pt x="20" y="48"/>
                    </a:lnTo>
                    <a:lnTo>
                      <a:pt x="23" y="47"/>
                    </a:lnTo>
                    <a:lnTo>
                      <a:pt x="25" y="45"/>
                    </a:lnTo>
                    <a:lnTo>
                      <a:pt x="52" y="18"/>
                    </a:lnTo>
                    <a:lnTo>
                      <a:pt x="39" y="9"/>
                    </a:lnTo>
                    <a:lnTo>
                      <a:pt x="26" y="0"/>
                    </a:ln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462">
                <a:extLst>
                  <a:ext uri="{FF2B5EF4-FFF2-40B4-BE49-F238E27FC236}">
                    <a16:creationId xmlns:a16="http://schemas.microsoft.com/office/drawing/2014/main" id="{F06FDA15-C702-4BFA-AA53-D86F51BA4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60" y="4464754"/>
                <a:ext cx="19050" cy="17463"/>
              </a:xfrm>
              <a:custGeom>
                <a:avLst/>
                <a:gdLst>
                  <a:gd name="T0" fmla="*/ 24 w 61"/>
                  <a:gd name="T1" fmla="*/ 0 h 59"/>
                  <a:gd name="T2" fmla="*/ 12 w 61"/>
                  <a:gd name="T3" fmla="*/ 9 h 59"/>
                  <a:gd name="T4" fmla="*/ 0 w 61"/>
                  <a:gd name="T5" fmla="*/ 18 h 59"/>
                  <a:gd name="T6" fmla="*/ 36 w 61"/>
                  <a:gd name="T7" fmla="*/ 55 h 59"/>
                  <a:gd name="T8" fmla="*/ 39 w 61"/>
                  <a:gd name="T9" fmla="*/ 57 h 59"/>
                  <a:gd name="T10" fmla="*/ 41 w 61"/>
                  <a:gd name="T11" fmla="*/ 58 h 59"/>
                  <a:gd name="T12" fmla="*/ 44 w 61"/>
                  <a:gd name="T13" fmla="*/ 59 h 59"/>
                  <a:gd name="T14" fmla="*/ 46 w 61"/>
                  <a:gd name="T15" fmla="*/ 59 h 59"/>
                  <a:gd name="T16" fmla="*/ 49 w 61"/>
                  <a:gd name="T17" fmla="*/ 59 h 59"/>
                  <a:gd name="T18" fmla="*/ 53 w 61"/>
                  <a:gd name="T19" fmla="*/ 58 h 59"/>
                  <a:gd name="T20" fmla="*/ 55 w 61"/>
                  <a:gd name="T21" fmla="*/ 57 h 59"/>
                  <a:gd name="T22" fmla="*/ 57 w 61"/>
                  <a:gd name="T23" fmla="*/ 55 h 59"/>
                  <a:gd name="T24" fmla="*/ 59 w 61"/>
                  <a:gd name="T25" fmla="*/ 53 h 59"/>
                  <a:gd name="T26" fmla="*/ 60 w 61"/>
                  <a:gd name="T27" fmla="*/ 50 h 59"/>
                  <a:gd name="T28" fmla="*/ 61 w 61"/>
                  <a:gd name="T29" fmla="*/ 47 h 59"/>
                  <a:gd name="T30" fmla="*/ 61 w 61"/>
                  <a:gd name="T31" fmla="*/ 43 h 59"/>
                  <a:gd name="T32" fmla="*/ 61 w 61"/>
                  <a:gd name="T33" fmla="*/ 41 h 59"/>
                  <a:gd name="T34" fmla="*/ 60 w 61"/>
                  <a:gd name="T35" fmla="*/ 38 h 59"/>
                  <a:gd name="T36" fmla="*/ 59 w 61"/>
                  <a:gd name="T37" fmla="*/ 35 h 59"/>
                  <a:gd name="T38" fmla="*/ 57 w 61"/>
                  <a:gd name="T39" fmla="*/ 33 h 59"/>
                  <a:gd name="T40" fmla="*/ 24 w 61"/>
                  <a:gd name="T4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59">
                    <a:moveTo>
                      <a:pt x="24" y="0"/>
                    </a:moveTo>
                    <a:lnTo>
                      <a:pt x="12" y="9"/>
                    </a:lnTo>
                    <a:lnTo>
                      <a:pt x="0" y="18"/>
                    </a:lnTo>
                    <a:lnTo>
                      <a:pt x="36" y="55"/>
                    </a:lnTo>
                    <a:lnTo>
                      <a:pt x="39" y="57"/>
                    </a:lnTo>
                    <a:lnTo>
                      <a:pt x="41" y="58"/>
                    </a:lnTo>
                    <a:lnTo>
                      <a:pt x="44" y="59"/>
                    </a:lnTo>
                    <a:lnTo>
                      <a:pt x="46" y="59"/>
                    </a:lnTo>
                    <a:lnTo>
                      <a:pt x="49" y="59"/>
                    </a:lnTo>
                    <a:lnTo>
                      <a:pt x="53" y="58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9" y="53"/>
                    </a:lnTo>
                    <a:lnTo>
                      <a:pt x="60" y="50"/>
                    </a:lnTo>
                    <a:lnTo>
                      <a:pt x="61" y="47"/>
                    </a:lnTo>
                    <a:lnTo>
                      <a:pt x="61" y="43"/>
                    </a:lnTo>
                    <a:lnTo>
                      <a:pt x="61" y="41"/>
                    </a:lnTo>
                    <a:lnTo>
                      <a:pt x="60" y="38"/>
                    </a:lnTo>
                    <a:lnTo>
                      <a:pt x="59" y="35"/>
                    </a:lnTo>
                    <a:lnTo>
                      <a:pt x="57" y="3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4463">
                <a:extLst>
                  <a:ext uri="{FF2B5EF4-FFF2-40B4-BE49-F238E27FC236}">
                    <a16:creationId xmlns:a16="http://schemas.microsoft.com/office/drawing/2014/main" id="{80F83D32-4C83-4414-AE90-A5D10D364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22" y="4212342"/>
                <a:ext cx="93663" cy="90488"/>
              </a:xfrm>
              <a:custGeom>
                <a:avLst/>
                <a:gdLst>
                  <a:gd name="T0" fmla="*/ 286 w 291"/>
                  <a:gd name="T1" fmla="*/ 91 h 283"/>
                  <a:gd name="T2" fmla="*/ 276 w 291"/>
                  <a:gd name="T3" fmla="*/ 70 h 283"/>
                  <a:gd name="T4" fmla="*/ 262 w 291"/>
                  <a:gd name="T5" fmla="*/ 52 h 283"/>
                  <a:gd name="T6" fmla="*/ 246 w 291"/>
                  <a:gd name="T7" fmla="*/ 36 h 283"/>
                  <a:gd name="T8" fmla="*/ 228 w 291"/>
                  <a:gd name="T9" fmla="*/ 23 h 283"/>
                  <a:gd name="T10" fmla="*/ 207 w 291"/>
                  <a:gd name="T11" fmla="*/ 13 h 283"/>
                  <a:gd name="T12" fmla="*/ 185 w 291"/>
                  <a:gd name="T13" fmla="*/ 5 h 283"/>
                  <a:gd name="T14" fmla="*/ 161 w 291"/>
                  <a:gd name="T15" fmla="*/ 1 h 283"/>
                  <a:gd name="T16" fmla="*/ 133 w 291"/>
                  <a:gd name="T17" fmla="*/ 1 h 283"/>
                  <a:gd name="T18" fmla="*/ 105 w 291"/>
                  <a:gd name="T19" fmla="*/ 7 h 283"/>
                  <a:gd name="T20" fmla="*/ 78 w 291"/>
                  <a:gd name="T21" fmla="*/ 18 h 283"/>
                  <a:gd name="T22" fmla="*/ 54 w 291"/>
                  <a:gd name="T23" fmla="*/ 34 h 283"/>
                  <a:gd name="T24" fmla="*/ 34 w 291"/>
                  <a:gd name="T25" fmla="*/ 54 h 283"/>
                  <a:gd name="T26" fmla="*/ 18 w 291"/>
                  <a:gd name="T27" fmla="*/ 79 h 283"/>
                  <a:gd name="T28" fmla="*/ 6 w 291"/>
                  <a:gd name="T29" fmla="*/ 106 h 283"/>
                  <a:gd name="T30" fmla="*/ 1 w 291"/>
                  <a:gd name="T31" fmla="*/ 135 h 283"/>
                  <a:gd name="T32" fmla="*/ 0 w 291"/>
                  <a:gd name="T33" fmla="*/ 160 h 283"/>
                  <a:gd name="T34" fmla="*/ 3 w 291"/>
                  <a:gd name="T35" fmla="*/ 182 h 283"/>
                  <a:gd name="T36" fmla="*/ 8 w 291"/>
                  <a:gd name="T37" fmla="*/ 201 h 283"/>
                  <a:gd name="T38" fmla="*/ 17 w 291"/>
                  <a:gd name="T39" fmla="*/ 220 h 283"/>
                  <a:gd name="T40" fmla="*/ 28 w 291"/>
                  <a:gd name="T41" fmla="*/ 237 h 283"/>
                  <a:gd name="T42" fmla="*/ 40 w 291"/>
                  <a:gd name="T43" fmla="*/ 252 h 283"/>
                  <a:gd name="T44" fmla="*/ 55 w 291"/>
                  <a:gd name="T45" fmla="*/ 266 h 283"/>
                  <a:gd name="T46" fmla="*/ 71 w 291"/>
                  <a:gd name="T47" fmla="*/ 278 h 283"/>
                  <a:gd name="T48" fmla="*/ 90 w 291"/>
                  <a:gd name="T49" fmla="*/ 267 h 283"/>
                  <a:gd name="T50" fmla="*/ 110 w 291"/>
                  <a:gd name="T51" fmla="*/ 238 h 283"/>
                  <a:gd name="T52" fmla="*/ 131 w 291"/>
                  <a:gd name="T53" fmla="*/ 212 h 283"/>
                  <a:gd name="T54" fmla="*/ 156 w 291"/>
                  <a:gd name="T55" fmla="*/ 186 h 283"/>
                  <a:gd name="T56" fmla="*/ 183 w 291"/>
                  <a:gd name="T57" fmla="*/ 163 h 283"/>
                  <a:gd name="T58" fmla="*/ 212 w 291"/>
                  <a:gd name="T59" fmla="*/ 142 h 283"/>
                  <a:gd name="T60" fmla="*/ 242 w 291"/>
                  <a:gd name="T61" fmla="*/ 124 h 283"/>
                  <a:gd name="T62" fmla="*/ 274 w 291"/>
                  <a:gd name="T63" fmla="*/ 10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1" h="283">
                    <a:moveTo>
                      <a:pt x="291" y="102"/>
                    </a:moveTo>
                    <a:lnTo>
                      <a:pt x="286" y="91"/>
                    </a:lnTo>
                    <a:lnTo>
                      <a:pt x="281" y="81"/>
                    </a:lnTo>
                    <a:lnTo>
                      <a:pt x="276" y="70"/>
                    </a:lnTo>
                    <a:lnTo>
                      <a:pt x="269" y="62"/>
                    </a:lnTo>
                    <a:lnTo>
                      <a:pt x="262" y="52"/>
                    </a:lnTo>
                    <a:lnTo>
                      <a:pt x="254" y="44"/>
                    </a:lnTo>
                    <a:lnTo>
                      <a:pt x="246" y="36"/>
                    </a:lnTo>
                    <a:lnTo>
                      <a:pt x="237" y="30"/>
                    </a:lnTo>
                    <a:lnTo>
                      <a:pt x="228" y="23"/>
                    </a:lnTo>
                    <a:lnTo>
                      <a:pt x="217" y="17"/>
                    </a:lnTo>
                    <a:lnTo>
                      <a:pt x="207" y="13"/>
                    </a:lnTo>
                    <a:lnTo>
                      <a:pt x="196" y="8"/>
                    </a:lnTo>
                    <a:lnTo>
                      <a:pt x="185" y="5"/>
                    </a:lnTo>
                    <a:lnTo>
                      <a:pt x="173" y="2"/>
                    </a:lnTo>
                    <a:lnTo>
                      <a:pt x="161" y="1"/>
                    </a:lnTo>
                    <a:lnTo>
                      <a:pt x="149" y="0"/>
                    </a:lnTo>
                    <a:lnTo>
                      <a:pt x="133" y="1"/>
                    </a:lnTo>
                    <a:lnTo>
                      <a:pt x="120" y="3"/>
                    </a:lnTo>
                    <a:lnTo>
                      <a:pt x="105" y="7"/>
                    </a:lnTo>
                    <a:lnTo>
                      <a:pt x="91" y="12"/>
                    </a:lnTo>
                    <a:lnTo>
                      <a:pt x="78" y="18"/>
                    </a:lnTo>
                    <a:lnTo>
                      <a:pt x="66" y="25"/>
                    </a:lnTo>
                    <a:lnTo>
                      <a:pt x="54" y="34"/>
                    </a:lnTo>
                    <a:lnTo>
                      <a:pt x="44" y="45"/>
                    </a:lnTo>
                    <a:lnTo>
                      <a:pt x="34" y="54"/>
                    </a:lnTo>
                    <a:lnTo>
                      <a:pt x="25" y="66"/>
                    </a:lnTo>
                    <a:lnTo>
                      <a:pt x="18" y="79"/>
                    </a:lnTo>
                    <a:lnTo>
                      <a:pt x="11" y="92"/>
                    </a:lnTo>
                    <a:lnTo>
                      <a:pt x="6" y="106"/>
                    </a:lnTo>
                    <a:lnTo>
                      <a:pt x="3" y="120"/>
                    </a:lnTo>
                    <a:lnTo>
                      <a:pt x="1" y="135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1" y="171"/>
                    </a:lnTo>
                    <a:lnTo>
                      <a:pt x="3" y="182"/>
                    </a:lnTo>
                    <a:lnTo>
                      <a:pt x="5" y="191"/>
                    </a:lnTo>
                    <a:lnTo>
                      <a:pt x="8" y="201"/>
                    </a:lnTo>
                    <a:lnTo>
                      <a:pt x="13" y="211"/>
                    </a:lnTo>
                    <a:lnTo>
                      <a:pt x="17" y="220"/>
                    </a:lnTo>
                    <a:lnTo>
                      <a:pt x="22" y="229"/>
                    </a:lnTo>
                    <a:lnTo>
                      <a:pt x="28" y="237"/>
                    </a:lnTo>
                    <a:lnTo>
                      <a:pt x="34" y="245"/>
                    </a:lnTo>
                    <a:lnTo>
                      <a:pt x="40" y="252"/>
                    </a:lnTo>
                    <a:lnTo>
                      <a:pt x="48" y="260"/>
                    </a:lnTo>
                    <a:lnTo>
                      <a:pt x="55" y="266"/>
                    </a:lnTo>
                    <a:lnTo>
                      <a:pt x="63" y="273"/>
                    </a:lnTo>
                    <a:lnTo>
                      <a:pt x="71" y="278"/>
                    </a:lnTo>
                    <a:lnTo>
                      <a:pt x="81" y="283"/>
                    </a:lnTo>
                    <a:lnTo>
                      <a:pt x="90" y="267"/>
                    </a:lnTo>
                    <a:lnTo>
                      <a:pt x="99" y="253"/>
                    </a:lnTo>
                    <a:lnTo>
                      <a:pt x="110" y="238"/>
                    </a:lnTo>
                    <a:lnTo>
                      <a:pt x="121" y="224"/>
                    </a:lnTo>
                    <a:lnTo>
                      <a:pt x="131" y="212"/>
                    </a:lnTo>
                    <a:lnTo>
                      <a:pt x="144" y="199"/>
                    </a:lnTo>
                    <a:lnTo>
                      <a:pt x="156" y="186"/>
                    </a:lnTo>
                    <a:lnTo>
                      <a:pt x="169" y="174"/>
                    </a:lnTo>
                    <a:lnTo>
                      <a:pt x="183" y="163"/>
                    </a:lnTo>
                    <a:lnTo>
                      <a:pt x="197" y="153"/>
                    </a:lnTo>
                    <a:lnTo>
                      <a:pt x="212" y="142"/>
                    </a:lnTo>
                    <a:lnTo>
                      <a:pt x="227" y="133"/>
                    </a:lnTo>
                    <a:lnTo>
                      <a:pt x="242" y="124"/>
                    </a:lnTo>
                    <a:lnTo>
                      <a:pt x="258" y="116"/>
                    </a:lnTo>
                    <a:lnTo>
                      <a:pt x="274" y="109"/>
                    </a:lnTo>
                    <a:lnTo>
                      <a:pt x="291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464">
                <a:extLst>
                  <a:ext uri="{FF2B5EF4-FFF2-40B4-BE49-F238E27FC236}">
                    <a16:creationId xmlns:a16="http://schemas.microsoft.com/office/drawing/2014/main" id="{A8C53CA6-0248-4486-9A34-7B3252F58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10" y="4212342"/>
                <a:ext cx="93663" cy="93663"/>
              </a:xfrm>
              <a:custGeom>
                <a:avLst/>
                <a:gdLst>
                  <a:gd name="T0" fmla="*/ 132 w 293"/>
                  <a:gd name="T1" fmla="*/ 1 h 293"/>
                  <a:gd name="T2" fmla="*/ 106 w 293"/>
                  <a:gd name="T3" fmla="*/ 5 h 293"/>
                  <a:gd name="T4" fmla="*/ 84 w 293"/>
                  <a:gd name="T5" fmla="*/ 14 h 293"/>
                  <a:gd name="T6" fmla="*/ 62 w 293"/>
                  <a:gd name="T7" fmla="*/ 25 h 293"/>
                  <a:gd name="T8" fmla="*/ 43 w 293"/>
                  <a:gd name="T9" fmla="*/ 40 h 293"/>
                  <a:gd name="T10" fmla="*/ 27 w 293"/>
                  <a:gd name="T11" fmla="*/ 58 h 293"/>
                  <a:gd name="T12" fmla="*/ 13 w 293"/>
                  <a:gd name="T13" fmla="*/ 78 h 293"/>
                  <a:gd name="T14" fmla="*/ 3 w 293"/>
                  <a:gd name="T15" fmla="*/ 100 h 293"/>
                  <a:gd name="T16" fmla="*/ 15 w 293"/>
                  <a:gd name="T17" fmla="*/ 120 h 293"/>
                  <a:gd name="T18" fmla="*/ 44 w 293"/>
                  <a:gd name="T19" fmla="*/ 137 h 293"/>
                  <a:gd name="T20" fmla="*/ 71 w 293"/>
                  <a:gd name="T21" fmla="*/ 156 h 293"/>
                  <a:gd name="T22" fmla="*/ 96 w 293"/>
                  <a:gd name="T23" fmla="*/ 176 h 293"/>
                  <a:gd name="T24" fmla="*/ 121 w 293"/>
                  <a:gd name="T25" fmla="*/ 200 h 293"/>
                  <a:gd name="T26" fmla="*/ 142 w 293"/>
                  <a:gd name="T27" fmla="*/ 224 h 293"/>
                  <a:gd name="T28" fmla="*/ 163 w 293"/>
                  <a:gd name="T29" fmla="*/ 250 h 293"/>
                  <a:gd name="T30" fmla="*/ 180 w 293"/>
                  <a:gd name="T31" fmla="*/ 279 h 293"/>
                  <a:gd name="T32" fmla="*/ 199 w 293"/>
                  <a:gd name="T33" fmla="*/ 290 h 293"/>
                  <a:gd name="T34" fmla="*/ 221 w 293"/>
                  <a:gd name="T35" fmla="*/ 279 h 293"/>
                  <a:gd name="T36" fmla="*/ 240 w 293"/>
                  <a:gd name="T37" fmla="*/ 265 h 293"/>
                  <a:gd name="T38" fmla="*/ 257 w 293"/>
                  <a:gd name="T39" fmla="*/ 249 h 293"/>
                  <a:gd name="T40" fmla="*/ 271 w 293"/>
                  <a:gd name="T41" fmla="*/ 230 h 293"/>
                  <a:gd name="T42" fmla="*/ 282 w 293"/>
                  <a:gd name="T43" fmla="*/ 209 h 293"/>
                  <a:gd name="T44" fmla="*/ 289 w 293"/>
                  <a:gd name="T45" fmla="*/ 186 h 293"/>
                  <a:gd name="T46" fmla="*/ 293 w 293"/>
                  <a:gd name="T47" fmla="*/ 162 h 293"/>
                  <a:gd name="T48" fmla="*/ 293 w 293"/>
                  <a:gd name="T49" fmla="*/ 135 h 293"/>
                  <a:gd name="T50" fmla="*/ 287 w 293"/>
                  <a:gd name="T51" fmla="*/ 106 h 293"/>
                  <a:gd name="T52" fmla="*/ 276 w 293"/>
                  <a:gd name="T53" fmla="*/ 79 h 293"/>
                  <a:gd name="T54" fmla="*/ 260 w 293"/>
                  <a:gd name="T55" fmla="*/ 54 h 293"/>
                  <a:gd name="T56" fmla="*/ 240 w 293"/>
                  <a:gd name="T57" fmla="*/ 34 h 293"/>
                  <a:gd name="T58" fmla="*/ 215 w 293"/>
                  <a:gd name="T59" fmla="*/ 18 h 293"/>
                  <a:gd name="T60" fmla="*/ 188 w 293"/>
                  <a:gd name="T61" fmla="*/ 7 h 293"/>
                  <a:gd name="T62" fmla="*/ 160 w 293"/>
                  <a:gd name="T63" fmla="*/ 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3" h="293">
                    <a:moveTo>
                      <a:pt x="145" y="0"/>
                    </a:moveTo>
                    <a:lnTo>
                      <a:pt x="132" y="1"/>
                    </a:lnTo>
                    <a:lnTo>
                      <a:pt x="119" y="3"/>
                    </a:lnTo>
                    <a:lnTo>
                      <a:pt x="106" y="5"/>
                    </a:lnTo>
                    <a:lnTo>
                      <a:pt x="94" y="8"/>
                    </a:lnTo>
                    <a:lnTo>
                      <a:pt x="84" y="14"/>
                    </a:lnTo>
                    <a:lnTo>
                      <a:pt x="72" y="19"/>
                    </a:lnTo>
                    <a:lnTo>
                      <a:pt x="62" y="25"/>
                    </a:lnTo>
                    <a:lnTo>
                      <a:pt x="53" y="32"/>
                    </a:lnTo>
                    <a:lnTo>
                      <a:pt x="43" y="40"/>
                    </a:lnTo>
                    <a:lnTo>
                      <a:pt x="34" y="49"/>
                    </a:lnTo>
                    <a:lnTo>
                      <a:pt x="27" y="58"/>
                    </a:lnTo>
                    <a:lnTo>
                      <a:pt x="19" y="68"/>
                    </a:lnTo>
                    <a:lnTo>
                      <a:pt x="13" y="78"/>
                    </a:lnTo>
                    <a:lnTo>
                      <a:pt x="8" y="90"/>
                    </a:lnTo>
                    <a:lnTo>
                      <a:pt x="3" y="100"/>
                    </a:lnTo>
                    <a:lnTo>
                      <a:pt x="0" y="112"/>
                    </a:lnTo>
                    <a:lnTo>
                      <a:pt x="15" y="120"/>
                    </a:lnTo>
                    <a:lnTo>
                      <a:pt x="29" y="128"/>
                    </a:lnTo>
                    <a:lnTo>
                      <a:pt x="44" y="137"/>
                    </a:lnTo>
                    <a:lnTo>
                      <a:pt x="58" y="146"/>
                    </a:lnTo>
                    <a:lnTo>
                      <a:pt x="71" y="156"/>
                    </a:lnTo>
                    <a:lnTo>
                      <a:pt x="84" y="166"/>
                    </a:lnTo>
                    <a:lnTo>
                      <a:pt x="96" y="176"/>
                    </a:lnTo>
                    <a:lnTo>
                      <a:pt x="109" y="188"/>
                    </a:lnTo>
                    <a:lnTo>
                      <a:pt x="121" y="200"/>
                    </a:lnTo>
                    <a:lnTo>
                      <a:pt x="132" y="212"/>
                    </a:lnTo>
                    <a:lnTo>
                      <a:pt x="142" y="224"/>
                    </a:lnTo>
                    <a:lnTo>
                      <a:pt x="153" y="237"/>
                    </a:lnTo>
                    <a:lnTo>
                      <a:pt x="163" y="250"/>
                    </a:lnTo>
                    <a:lnTo>
                      <a:pt x="171" y="264"/>
                    </a:lnTo>
                    <a:lnTo>
                      <a:pt x="180" y="279"/>
                    </a:lnTo>
                    <a:lnTo>
                      <a:pt x="188" y="293"/>
                    </a:lnTo>
                    <a:lnTo>
                      <a:pt x="199" y="290"/>
                    </a:lnTo>
                    <a:lnTo>
                      <a:pt x="211" y="284"/>
                    </a:lnTo>
                    <a:lnTo>
                      <a:pt x="221" y="279"/>
                    </a:lnTo>
                    <a:lnTo>
                      <a:pt x="230" y="273"/>
                    </a:lnTo>
                    <a:lnTo>
                      <a:pt x="240" y="265"/>
                    </a:lnTo>
                    <a:lnTo>
                      <a:pt x="248" y="258"/>
                    </a:lnTo>
                    <a:lnTo>
                      <a:pt x="257" y="249"/>
                    </a:lnTo>
                    <a:lnTo>
                      <a:pt x="264" y="239"/>
                    </a:lnTo>
                    <a:lnTo>
                      <a:pt x="271" y="230"/>
                    </a:lnTo>
                    <a:lnTo>
                      <a:pt x="276" y="220"/>
                    </a:lnTo>
                    <a:lnTo>
                      <a:pt x="282" y="209"/>
                    </a:lnTo>
                    <a:lnTo>
                      <a:pt x="286" y="198"/>
                    </a:lnTo>
                    <a:lnTo>
                      <a:pt x="289" y="186"/>
                    </a:lnTo>
                    <a:lnTo>
                      <a:pt x="292" y="174"/>
                    </a:lnTo>
                    <a:lnTo>
                      <a:pt x="293" y="162"/>
                    </a:lnTo>
                    <a:lnTo>
                      <a:pt x="293" y="150"/>
                    </a:lnTo>
                    <a:lnTo>
                      <a:pt x="293" y="135"/>
                    </a:lnTo>
                    <a:lnTo>
                      <a:pt x="291" y="120"/>
                    </a:lnTo>
                    <a:lnTo>
                      <a:pt x="287" y="106"/>
                    </a:lnTo>
                    <a:lnTo>
                      <a:pt x="282" y="92"/>
                    </a:lnTo>
                    <a:lnTo>
                      <a:pt x="276" y="79"/>
                    </a:lnTo>
                    <a:lnTo>
                      <a:pt x="269" y="66"/>
                    </a:lnTo>
                    <a:lnTo>
                      <a:pt x="260" y="54"/>
                    </a:lnTo>
                    <a:lnTo>
                      <a:pt x="249" y="45"/>
                    </a:lnTo>
                    <a:lnTo>
                      <a:pt x="240" y="34"/>
                    </a:lnTo>
                    <a:lnTo>
                      <a:pt x="228" y="25"/>
                    </a:lnTo>
                    <a:lnTo>
                      <a:pt x="215" y="18"/>
                    </a:lnTo>
                    <a:lnTo>
                      <a:pt x="202" y="12"/>
                    </a:lnTo>
                    <a:lnTo>
                      <a:pt x="188" y="7"/>
                    </a:lnTo>
                    <a:lnTo>
                      <a:pt x="175" y="3"/>
                    </a:lnTo>
                    <a:lnTo>
                      <a:pt x="160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465">
                <a:extLst>
                  <a:ext uri="{FF2B5EF4-FFF2-40B4-BE49-F238E27FC236}">
                    <a16:creationId xmlns:a16="http://schemas.microsoft.com/office/drawing/2014/main" id="{8E1151B6-5757-43BE-BBC6-36250B5107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72" y="4245679"/>
                <a:ext cx="238125" cy="236538"/>
              </a:xfrm>
              <a:custGeom>
                <a:avLst/>
                <a:gdLst>
                  <a:gd name="T0" fmla="*/ 418 w 748"/>
                  <a:gd name="T1" fmla="*/ 394 h 747"/>
                  <a:gd name="T2" fmla="*/ 413 w 748"/>
                  <a:gd name="T3" fmla="*/ 401 h 747"/>
                  <a:gd name="T4" fmla="*/ 404 w 748"/>
                  <a:gd name="T5" fmla="*/ 404 h 747"/>
                  <a:gd name="T6" fmla="*/ 248 w 748"/>
                  <a:gd name="T7" fmla="*/ 403 h 747"/>
                  <a:gd name="T8" fmla="*/ 241 w 748"/>
                  <a:gd name="T9" fmla="*/ 398 h 747"/>
                  <a:gd name="T10" fmla="*/ 238 w 748"/>
                  <a:gd name="T11" fmla="*/ 389 h 747"/>
                  <a:gd name="T12" fmla="*/ 241 w 748"/>
                  <a:gd name="T13" fmla="*/ 380 h 747"/>
                  <a:gd name="T14" fmla="*/ 248 w 748"/>
                  <a:gd name="T15" fmla="*/ 375 h 747"/>
                  <a:gd name="T16" fmla="*/ 389 w 748"/>
                  <a:gd name="T17" fmla="*/ 374 h 747"/>
                  <a:gd name="T18" fmla="*/ 391 w 748"/>
                  <a:gd name="T19" fmla="*/ 160 h 747"/>
                  <a:gd name="T20" fmla="*/ 397 w 748"/>
                  <a:gd name="T21" fmla="*/ 154 h 747"/>
                  <a:gd name="T22" fmla="*/ 404 w 748"/>
                  <a:gd name="T23" fmla="*/ 150 h 747"/>
                  <a:gd name="T24" fmla="*/ 413 w 748"/>
                  <a:gd name="T25" fmla="*/ 154 h 747"/>
                  <a:gd name="T26" fmla="*/ 418 w 748"/>
                  <a:gd name="T27" fmla="*/ 160 h 747"/>
                  <a:gd name="T28" fmla="*/ 419 w 748"/>
                  <a:gd name="T29" fmla="*/ 389 h 747"/>
                  <a:gd name="T30" fmla="*/ 336 w 748"/>
                  <a:gd name="T31" fmla="*/ 2 h 747"/>
                  <a:gd name="T32" fmla="*/ 280 w 748"/>
                  <a:gd name="T33" fmla="*/ 11 h 747"/>
                  <a:gd name="T34" fmla="*/ 228 w 748"/>
                  <a:gd name="T35" fmla="*/ 30 h 747"/>
                  <a:gd name="T36" fmla="*/ 179 w 748"/>
                  <a:gd name="T37" fmla="*/ 54 h 747"/>
                  <a:gd name="T38" fmla="*/ 136 w 748"/>
                  <a:gd name="T39" fmla="*/ 86 h 747"/>
                  <a:gd name="T40" fmla="*/ 97 w 748"/>
                  <a:gd name="T41" fmla="*/ 123 h 747"/>
                  <a:gd name="T42" fmla="*/ 64 w 748"/>
                  <a:gd name="T43" fmla="*/ 165 h 747"/>
                  <a:gd name="T44" fmla="*/ 36 w 748"/>
                  <a:gd name="T45" fmla="*/ 212 h 747"/>
                  <a:gd name="T46" fmla="*/ 17 w 748"/>
                  <a:gd name="T47" fmla="*/ 263 h 747"/>
                  <a:gd name="T48" fmla="*/ 4 w 748"/>
                  <a:gd name="T49" fmla="*/ 317 h 747"/>
                  <a:gd name="T50" fmla="*/ 0 w 748"/>
                  <a:gd name="T51" fmla="*/ 374 h 747"/>
                  <a:gd name="T52" fmla="*/ 4 w 748"/>
                  <a:gd name="T53" fmla="*/ 431 h 747"/>
                  <a:gd name="T54" fmla="*/ 17 w 748"/>
                  <a:gd name="T55" fmla="*/ 485 h 747"/>
                  <a:gd name="T56" fmla="*/ 36 w 748"/>
                  <a:gd name="T57" fmla="*/ 536 h 747"/>
                  <a:gd name="T58" fmla="*/ 64 w 748"/>
                  <a:gd name="T59" fmla="*/ 583 h 747"/>
                  <a:gd name="T60" fmla="*/ 97 w 748"/>
                  <a:gd name="T61" fmla="*/ 625 h 747"/>
                  <a:gd name="T62" fmla="*/ 136 w 748"/>
                  <a:gd name="T63" fmla="*/ 662 h 747"/>
                  <a:gd name="T64" fmla="*/ 179 w 748"/>
                  <a:gd name="T65" fmla="*/ 694 h 747"/>
                  <a:gd name="T66" fmla="*/ 228 w 748"/>
                  <a:gd name="T67" fmla="*/ 719 h 747"/>
                  <a:gd name="T68" fmla="*/ 280 w 748"/>
                  <a:gd name="T69" fmla="*/ 736 h 747"/>
                  <a:gd name="T70" fmla="*/ 336 w 748"/>
                  <a:gd name="T71" fmla="*/ 745 h 747"/>
                  <a:gd name="T72" fmla="*/ 392 w 748"/>
                  <a:gd name="T73" fmla="*/ 747 h 747"/>
                  <a:gd name="T74" fmla="*/ 449 w 748"/>
                  <a:gd name="T75" fmla="*/ 740 h 747"/>
                  <a:gd name="T76" fmla="*/ 501 w 748"/>
                  <a:gd name="T77" fmla="*/ 725 h 747"/>
                  <a:gd name="T78" fmla="*/ 552 w 748"/>
                  <a:gd name="T79" fmla="*/ 702 h 747"/>
                  <a:gd name="T80" fmla="*/ 597 w 748"/>
                  <a:gd name="T81" fmla="*/ 674 h 747"/>
                  <a:gd name="T82" fmla="*/ 637 w 748"/>
                  <a:gd name="T83" fmla="*/ 638 h 747"/>
                  <a:gd name="T84" fmla="*/ 673 w 748"/>
                  <a:gd name="T85" fmla="*/ 598 h 747"/>
                  <a:gd name="T86" fmla="*/ 702 w 748"/>
                  <a:gd name="T87" fmla="*/ 552 h 747"/>
                  <a:gd name="T88" fmla="*/ 724 w 748"/>
                  <a:gd name="T89" fmla="*/ 502 h 747"/>
                  <a:gd name="T90" fmla="*/ 739 w 748"/>
                  <a:gd name="T91" fmla="*/ 449 h 747"/>
                  <a:gd name="T92" fmla="*/ 746 w 748"/>
                  <a:gd name="T93" fmla="*/ 393 h 747"/>
                  <a:gd name="T94" fmla="*/ 745 w 748"/>
                  <a:gd name="T95" fmla="*/ 336 h 747"/>
                  <a:gd name="T96" fmla="*/ 736 w 748"/>
                  <a:gd name="T97" fmla="*/ 281 h 747"/>
                  <a:gd name="T98" fmla="*/ 718 w 748"/>
                  <a:gd name="T99" fmla="*/ 229 h 747"/>
                  <a:gd name="T100" fmla="*/ 693 w 748"/>
                  <a:gd name="T101" fmla="*/ 180 h 747"/>
                  <a:gd name="T102" fmla="*/ 662 w 748"/>
                  <a:gd name="T103" fmla="*/ 137 h 747"/>
                  <a:gd name="T104" fmla="*/ 624 w 748"/>
                  <a:gd name="T105" fmla="*/ 98 h 747"/>
                  <a:gd name="T106" fmla="*/ 582 w 748"/>
                  <a:gd name="T107" fmla="*/ 64 h 747"/>
                  <a:gd name="T108" fmla="*/ 536 w 748"/>
                  <a:gd name="T109" fmla="*/ 37 h 747"/>
                  <a:gd name="T110" fmla="*/ 484 w 748"/>
                  <a:gd name="T111" fmla="*/ 17 h 747"/>
                  <a:gd name="T112" fmla="*/ 430 w 748"/>
                  <a:gd name="T113" fmla="*/ 4 h 747"/>
                  <a:gd name="T114" fmla="*/ 373 w 748"/>
                  <a:gd name="T115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8" h="747">
                    <a:moveTo>
                      <a:pt x="419" y="389"/>
                    </a:moveTo>
                    <a:lnTo>
                      <a:pt x="419" y="392"/>
                    </a:lnTo>
                    <a:lnTo>
                      <a:pt x="418" y="394"/>
                    </a:lnTo>
                    <a:lnTo>
                      <a:pt x="417" y="398"/>
                    </a:lnTo>
                    <a:lnTo>
                      <a:pt x="415" y="400"/>
                    </a:lnTo>
                    <a:lnTo>
                      <a:pt x="413" y="401"/>
                    </a:lnTo>
                    <a:lnTo>
                      <a:pt x="410" y="403"/>
                    </a:lnTo>
                    <a:lnTo>
                      <a:pt x="407" y="403"/>
                    </a:lnTo>
                    <a:lnTo>
                      <a:pt x="404" y="404"/>
                    </a:lnTo>
                    <a:lnTo>
                      <a:pt x="253" y="404"/>
                    </a:lnTo>
                    <a:lnTo>
                      <a:pt x="251" y="403"/>
                    </a:lnTo>
                    <a:lnTo>
                      <a:pt x="248" y="403"/>
                    </a:lnTo>
                    <a:lnTo>
                      <a:pt x="246" y="401"/>
                    </a:lnTo>
                    <a:lnTo>
                      <a:pt x="244" y="400"/>
                    </a:lnTo>
                    <a:lnTo>
                      <a:pt x="241" y="398"/>
                    </a:lnTo>
                    <a:lnTo>
                      <a:pt x="240" y="394"/>
                    </a:lnTo>
                    <a:lnTo>
                      <a:pt x="239" y="392"/>
                    </a:lnTo>
                    <a:lnTo>
                      <a:pt x="238" y="389"/>
                    </a:lnTo>
                    <a:lnTo>
                      <a:pt x="239" y="386"/>
                    </a:lnTo>
                    <a:lnTo>
                      <a:pt x="240" y="384"/>
                    </a:lnTo>
                    <a:lnTo>
                      <a:pt x="241" y="380"/>
                    </a:lnTo>
                    <a:lnTo>
                      <a:pt x="244" y="378"/>
                    </a:lnTo>
                    <a:lnTo>
                      <a:pt x="246" y="376"/>
                    </a:lnTo>
                    <a:lnTo>
                      <a:pt x="248" y="375"/>
                    </a:lnTo>
                    <a:lnTo>
                      <a:pt x="251" y="374"/>
                    </a:lnTo>
                    <a:lnTo>
                      <a:pt x="253" y="374"/>
                    </a:lnTo>
                    <a:lnTo>
                      <a:pt x="389" y="374"/>
                    </a:lnTo>
                    <a:lnTo>
                      <a:pt x="389" y="165"/>
                    </a:lnTo>
                    <a:lnTo>
                      <a:pt x="390" y="163"/>
                    </a:lnTo>
                    <a:lnTo>
                      <a:pt x="391" y="160"/>
                    </a:lnTo>
                    <a:lnTo>
                      <a:pt x="392" y="158"/>
                    </a:lnTo>
                    <a:lnTo>
                      <a:pt x="394" y="156"/>
                    </a:lnTo>
                    <a:lnTo>
                      <a:pt x="397" y="154"/>
                    </a:lnTo>
                    <a:lnTo>
                      <a:pt x="399" y="153"/>
                    </a:lnTo>
                    <a:lnTo>
                      <a:pt x="402" y="152"/>
                    </a:lnTo>
                    <a:lnTo>
                      <a:pt x="404" y="150"/>
                    </a:lnTo>
                    <a:lnTo>
                      <a:pt x="407" y="152"/>
                    </a:lnTo>
                    <a:lnTo>
                      <a:pt x="410" y="153"/>
                    </a:lnTo>
                    <a:lnTo>
                      <a:pt x="413" y="154"/>
                    </a:lnTo>
                    <a:lnTo>
                      <a:pt x="415" y="156"/>
                    </a:lnTo>
                    <a:lnTo>
                      <a:pt x="417" y="158"/>
                    </a:lnTo>
                    <a:lnTo>
                      <a:pt x="418" y="160"/>
                    </a:lnTo>
                    <a:lnTo>
                      <a:pt x="419" y="163"/>
                    </a:lnTo>
                    <a:lnTo>
                      <a:pt x="419" y="165"/>
                    </a:lnTo>
                    <a:lnTo>
                      <a:pt x="419" y="389"/>
                    </a:lnTo>
                    <a:close/>
                    <a:moveTo>
                      <a:pt x="373" y="0"/>
                    </a:moveTo>
                    <a:lnTo>
                      <a:pt x="354" y="1"/>
                    </a:lnTo>
                    <a:lnTo>
                      <a:pt x="336" y="2"/>
                    </a:lnTo>
                    <a:lnTo>
                      <a:pt x="316" y="4"/>
                    </a:lnTo>
                    <a:lnTo>
                      <a:pt x="298" y="7"/>
                    </a:lnTo>
                    <a:lnTo>
                      <a:pt x="280" y="11"/>
                    </a:lnTo>
                    <a:lnTo>
                      <a:pt x="262" y="17"/>
                    </a:lnTo>
                    <a:lnTo>
                      <a:pt x="245" y="23"/>
                    </a:lnTo>
                    <a:lnTo>
                      <a:pt x="228" y="30"/>
                    </a:lnTo>
                    <a:lnTo>
                      <a:pt x="211" y="37"/>
                    </a:lnTo>
                    <a:lnTo>
                      <a:pt x="195" y="46"/>
                    </a:lnTo>
                    <a:lnTo>
                      <a:pt x="179" y="54"/>
                    </a:lnTo>
                    <a:lnTo>
                      <a:pt x="164" y="64"/>
                    </a:lnTo>
                    <a:lnTo>
                      <a:pt x="149" y="74"/>
                    </a:lnTo>
                    <a:lnTo>
                      <a:pt x="136" y="86"/>
                    </a:lnTo>
                    <a:lnTo>
                      <a:pt x="122" y="98"/>
                    </a:lnTo>
                    <a:lnTo>
                      <a:pt x="109" y="110"/>
                    </a:lnTo>
                    <a:lnTo>
                      <a:pt x="97" y="123"/>
                    </a:lnTo>
                    <a:lnTo>
                      <a:pt x="85" y="137"/>
                    </a:lnTo>
                    <a:lnTo>
                      <a:pt x="73" y="150"/>
                    </a:lnTo>
                    <a:lnTo>
                      <a:pt x="64" y="165"/>
                    </a:lnTo>
                    <a:lnTo>
                      <a:pt x="53" y="180"/>
                    </a:lnTo>
                    <a:lnTo>
                      <a:pt x="45" y="196"/>
                    </a:lnTo>
                    <a:lnTo>
                      <a:pt x="36" y="212"/>
                    </a:lnTo>
                    <a:lnTo>
                      <a:pt x="29" y="229"/>
                    </a:lnTo>
                    <a:lnTo>
                      <a:pt x="22" y="246"/>
                    </a:lnTo>
                    <a:lnTo>
                      <a:pt x="17" y="263"/>
                    </a:lnTo>
                    <a:lnTo>
                      <a:pt x="11" y="281"/>
                    </a:lnTo>
                    <a:lnTo>
                      <a:pt x="7" y="299"/>
                    </a:lnTo>
                    <a:lnTo>
                      <a:pt x="4" y="317"/>
                    </a:lnTo>
                    <a:lnTo>
                      <a:pt x="2" y="336"/>
                    </a:lnTo>
                    <a:lnTo>
                      <a:pt x="0" y="355"/>
                    </a:lnTo>
                    <a:lnTo>
                      <a:pt x="0" y="374"/>
                    </a:lnTo>
                    <a:lnTo>
                      <a:pt x="0" y="393"/>
                    </a:lnTo>
                    <a:lnTo>
                      <a:pt x="2" y="411"/>
                    </a:lnTo>
                    <a:lnTo>
                      <a:pt x="4" y="431"/>
                    </a:lnTo>
                    <a:lnTo>
                      <a:pt x="7" y="449"/>
                    </a:lnTo>
                    <a:lnTo>
                      <a:pt x="11" y="467"/>
                    </a:lnTo>
                    <a:lnTo>
                      <a:pt x="17" y="485"/>
                    </a:lnTo>
                    <a:lnTo>
                      <a:pt x="22" y="502"/>
                    </a:lnTo>
                    <a:lnTo>
                      <a:pt x="29" y="520"/>
                    </a:lnTo>
                    <a:lnTo>
                      <a:pt x="36" y="536"/>
                    </a:lnTo>
                    <a:lnTo>
                      <a:pt x="45" y="552"/>
                    </a:lnTo>
                    <a:lnTo>
                      <a:pt x="53" y="568"/>
                    </a:lnTo>
                    <a:lnTo>
                      <a:pt x="64" y="583"/>
                    </a:lnTo>
                    <a:lnTo>
                      <a:pt x="73" y="598"/>
                    </a:lnTo>
                    <a:lnTo>
                      <a:pt x="85" y="612"/>
                    </a:lnTo>
                    <a:lnTo>
                      <a:pt x="97" y="625"/>
                    </a:lnTo>
                    <a:lnTo>
                      <a:pt x="109" y="638"/>
                    </a:lnTo>
                    <a:lnTo>
                      <a:pt x="122" y="650"/>
                    </a:lnTo>
                    <a:lnTo>
                      <a:pt x="136" y="662"/>
                    </a:lnTo>
                    <a:lnTo>
                      <a:pt x="149" y="674"/>
                    </a:lnTo>
                    <a:lnTo>
                      <a:pt x="164" y="683"/>
                    </a:lnTo>
                    <a:lnTo>
                      <a:pt x="179" y="694"/>
                    </a:lnTo>
                    <a:lnTo>
                      <a:pt x="195" y="702"/>
                    </a:lnTo>
                    <a:lnTo>
                      <a:pt x="211" y="711"/>
                    </a:lnTo>
                    <a:lnTo>
                      <a:pt x="228" y="719"/>
                    </a:lnTo>
                    <a:lnTo>
                      <a:pt x="245" y="725"/>
                    </a:lnTo>
                    <a:lnTo>
                      <a:pt x="262" y="730"/>
                    </a:lnTo>
                    <a:lnTo>
                      <a:pt x="280" y="736"/>
                    </a:lnTo>
                    <a:lnTo>
                      <a:pt x="298" y="740"/>
                    </a:lnTo>
                    <a:lnTo>
                      <a:pt x="316" y="743"/>
                    </a:lnTo>
                    <a:lnTo>
                      <a:pt x="336" y="745"/>
                    </a:lnTo>
                    <a:lnTo>
                      <a:pt x="354" y="747"/>
                    </a:lnTo>
                    <a:lnTo>
                      <a:pt x="373" y="747"/>
                    </a:lnTo>
                    <a:lnTo>
                      <a:pt x="392" y="747"/>
                    </a:lnTo>
                    <a:lnTo>
                      <a:pt x="412" y="745"/>
                    </a:lnTo>
                    <a:lnTo>
                      <a:pt x="430" y="743"/>
                    </a:lnTo>
                    <a:lnTo>
                      <a:pt x="449" y="740"/>
                    </a:lnTo>
                    <a:lnTo>
                      <a:pt x="466" y="736"/>
                    </a:lnTo>
                    <a:lnTo>
                      <a:pt x="484" y="730"/>
                    </a:lnTo>
                    <a:lnTo>
                      <a:pt x="501" y="725"/>
                    </a:lnTo>
                    <a:lnTo>
                      <a:pt x="519" y="719"/>
                    </a:lnTo>
                    <a:lnTo>
                      <a:pt x="536" y="711"/>
                    </a:lnTo>
                    <a:lnTo>
                      <a:pt x="552" y="702"/>
                    </a:lnTo>
                    <a:lnTo>
                      <a:pt x="567" y="694"/>
                    </a:lnTo>
                    <a:lnTo>
                      <a:pt x="582" y="683"/>
                    </a:lnTo>
                    <a:lnTo>
                      <a:pt x="597" y="674"/>
                    </a:lnTo>
                    <a:lnTo>
                      <a:pt x="611" y="662"/>
                    </a:lnTo>
                    <a:lnTo>
                      <a:pt x="624" y="650"/>
                    </a:lnTo>
                    <a:lnTo>
                      <a:pt x="637" y="638"/>
                    </a:lnTo>
                    <a:lnTo>
                      <a:pt x="650" y="625"/>
                    </a:lnTo>
                    <a:lnTo>
                      <a:pt x="662" y="612"/>
                    </a:lnTo>
                    <a:lnTo>
                      <a:pt x="673" y="598"/>
                    </a:lnTo>
                    <a:lnTo>
                      <a:pt x="683" y="583"/>
                    </a:lnTo>
                    <a:lnTo>
                      <a:pt x="693" y="568"/>
                    </a:lnTo>
                    <a:lnTo>
                      <a:pt x="702" y="552"/>
                    </a:lnTo>
                    <a:lnTo>
                      <a:pt x="710" y="536"/>
                    </a:lnTo>
                    <a:lnTo>
                      <a:pt x="718" y="520"/>
                    </a:lnTo>
                    <a:lnTo>
                      <a:pt x="724" y="502"/>
                    </a:lnTo>
                    <a:lnTo>
                      <a:pt x="730" y="485"/>
                    </a:lnTo>
                    <a:lnTo>
                      <a:pt x="736" y="467"/>
                    </a:lnTo>
                    <a:lnTo>
                      <a:pt x="739" y="449"/>
                    </a:lnTo>
                    <a:lnTo>
                      <a:pt x="743" y="431"/>
                    </a:lnTo>
                    <a:lnTo>
                      <a:pt x="745" y="411"/>
                    </a:lnTo>
                    <a:lnTo>
                      <a:pt x="746" y="393"/>
                    </a:lnTo>
                    <a:lnTo>
                      <a:pt x="748" y="374"/>
                    </a:lnTo>
                    <a:lnTo>
                      <a:pt x="746" y="355"/>
                    </a:lnTo>
                    <a:lnTo>
                      <a:pt x="745" y="336"/>
                    </a:lnTo>
                    <a:lnTo>
                      <a:pt x="743" y="317"/>
                    </a:lnTo>
                    <a:lnTo>
                      <a:pt x="739" y="299"/>
                    </a:lnTo>
                    <a:lnTo>
                      <a:pt x="736" y="281"/>
                    </a:lnTo>
                    <a:lnTo>
                      <a:pt x="730" y="263"/>
                    </a:lnTo>
                    <a:lnTo>
                      <a:pt x="724" y="246"/>
                    </a:lnTo>
                    <a:lnTo>
                      <a:pt x="718" y="229"/>
                    </a:lnTo>
                    <a:lnTo>
                      <a:pt x="710" y="212"/>
                    </a:lnTo>
                    <a:lnTo>
                      <a:pt x="702" y="196"/>
                    </a:lnTo>
                    <a:lnTo>
                      <a:pt x="693" y="180"/>
                    </a:lnTo>
                    <a:lnTo>
                      <a:pt x="683" y="165"/>
                    </a:lnTo>
                    <a:lnTo>
                      <a:pt x="673" y="150"/>
                    </a:lnTo>
                    <a:lnTo>
                      <a:pt x="662" y="137"/>
                    </a:lnTo>
                    <a:lnTo>
                      <a:pt x="650" y="123"/>
                    </a:lnTo>
                    <a:lnTo>
                      <a:pt x="637" y="110"/>
                    </a:lnTo>
                    <a:lnTo>
                      <a:pt x="624" y="98"/>
                    </a:lnTo>
                    <a:lnTo>
                      <a:pt x="611" y="86"/>
                    </a:lnTo>
                    <a:lnTo>
                      <a:pt x="597" y="74"/>
                    </a:lnTo>
                    <a:lnTo>
                      <a:pt x="582" y="64"/>
                    </a:lnTo>
                    <a:lnTo>
                      <a:pt x="567" y="54"/>
                    </a:lnTo>
                    <a:lnTo>
                      <a:pt x="552" y="46"/>
                    </a:lnTo>
                    <a:lnTo>
                      <a:pt x="536" y="37"/>
                    </a:lnTo>
                    <a:lnTo>
                      <a:pt x="519" y="30"/>
                    </a:lnTo>
                    <a:lnTo>
                      <a:pt x="501" y="23"/>
                    </a:lnTo>
                    <a:lnTo>
                      <a:pt x="484" y="17"/>
                    </a:lnTo>
                    <a:lnTo>
                      <a:pt x="466" y="11"/>
                    </a:lnTo>
                    <a:lnTo>
                      <a:pt x="449" y="7"/>
                    </a:lnTo>
                    <a:lnTo>
                      <a:pt x="430" y="4"/>
                    </a:lnTo>
                    <a:lnTo>
                      <a:pt x="412" y="2"/>
                    </a:lnTo>
                    <a:lnTo>
                      <a:pt x="392" y="1"/>
                    </a:lnTo>
                    <a:lnTo>
                      <a:pt x="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9CAA01D-E6F7-4CBA-A841-D2201345C5F1}"/>
              </a:ext>
            </a:extLst>
          </p:cNvPr>
          <p:cNvGrpSpPr/>
          <p:nvPr/>
        </p:nvGrpSpPr>
        <p:grpSpPr>
          <a:xfrm>
            <a:off x="6580494" y="1505493"/>
            <a:ext cx="1866900" cy="1866900"/>
            <a:chOff x="6678341" y="1594393"/>
            <a:chExt cx="1866900" cy="1866900"/>
          </a:xfrm>
        </p:grpSpPr>
        <p:sp>
          <p:nvSpPr>
            <p:cNvPr id="61" name="Teardrop 60">
              <a:extLst>
                <a:ext uri="{FF2B5EF4-FFF2-40B4-BE49-F238E27FC236}">
                  <a16:creationId xmlns:a16="http://schemas.microsoft.com/office/drawing/2014/main" id="{5B29178E-D353-4C6E-8C82-2AC2A7E92D01}"/>
                </a:ext>
              </a:extLst>
            </p:cNvPr>
            <p:cNvSpPr/>
            <p:nvPr/>
          </p:nvSpPr>
          <p:spPr>
            <a:xfrm rot="8100000">
              <a:off x="6678341" y="1594393"/>
              <a:ext cx="1866900" cy="18669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C2B9A97-E95C-4A03-BE7A-91071CFCDAE0}"/>
                </a:ext>
              </a:extLst>
            </p:cNvPr>
            <p:cNvSpPr/>
            <p:nvPr/>
          </p:nvSpPr>
          <p:spPr>
            <a:xfrm>
              <a:off x="6840266" y="1756318"/>
              <a:ext cx="1543050" cy="154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BAE081E-870F-4FB8-8463-E67D3934EEA2}"/>
                </a:ext>
              </a:extLst>
            </p:cNvPr>
            <p:cNvGrpSpPr/>
            <p:nvPr/>
          </p:nvGrpSpPr>
          <p:grpSpPr>
            <a:xfrm>
              <a:off x="7262742" y="2198187"/>
              <a:ext cx="698100" cy="659314"/>
              <a:chOff x="333622" y="4212342"/>
              <a:chExt cx="285751" cy="269875"/>
            </a:xfrm>
            <a:solidFill>
              <a:schemeClr val="accent2"/>
            </a:solidFill>
          </p:grpSpPr>
          <p:sp>
            <p:nvSpPr>
              <p:cNvPr id="64" name="Freeform 4461">
                <a:extLst>
                  <a:ext uri="{FF2B5EF4-FFF2-40B4-BE49-F238E27FC236}">
                    <a16:creationId xmlns:a16="http://schemas.microsoft.com/office/drawing/2014/main" id="{7D861D66-7DCD-4823-AD71-E2DAA7F8A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7" y="4467929"/>
                <a:ext cx="15875" cy="14288"/>
              </a:xfrm>
              <a:custGeom>
                <a:avLst/>
                <a:gdLst>
                  <a:gd name="T0" fmla="*/ 4 w 52"/>
                  <a:gd name="T1" fmla="*/ 23 h 49"/>
                  <a:gd name="T2" fmla="*/ 2 w 52"/>
                  <a:gd name="T3" fmla="*/ 25 h 49"/>
                  <a:gd name="T4" fmla="*/ 1 w 52"/>
                  <a:gd name="T5" fmla="*/ 28 h 49"/>
                  <a:gd name="T6" fmla="*/ 0 w 52"/>
                  <a:gd name="T7" fmla="*/ 31 h 49"/>
                  <a:gd name="T8" fmla="*/ 0 w 52"/>
                  <a:gd name="T9" fmla="*/ 33 h 49"/>
                  <a:gd name="T10" fmla="*/ 0 w 52"/>
                  <a:gd name="T11" fmla="*/ 37 h 49"/>
                  <a:gd name="T12" fmla="*/ 1 w 52"/>
                  <a:gd name="T13" fmla="*/ 40 h 49"/>
                  <a:gd name="T14" fmla="*/ 2 w 52"/>
                  <a:gd name="T15" fmla="*/ 43 h 49"/>
                  <a:gd name="T16" fmla="*/ 4 w 52"/>
                  <a:gd name="T17" fmla="*/ 45 h 49"/>
                  <a:gd name="T18" fmla="*/ 6 w 52"/>
                  <a:gd name="T19" fmla="*/ 47 h 49"/>
                  <a:gd name="T20" fmla="*/ 9 w 52"/>
                  <a:gd name="T21" fmla="*/ 48 h 49"/>
                  <a:gd name="T22" fmla="*/ 11 w 52"/>
                  <a:gd name="T23" fmla="*/ 49 h 49"/>
                  <a:gd name="T24" fmla="*/ 15 w 52"/>
                  <a:gd name="T25" fmla="*/ 49 h 49"/>
                  <a:gd name="T26" fmla="*/ 18 w 52"/>
                  <a:gd name="T27" fmla="*/ 49 h 49"/>
                  <a:gd name="T28" fmla="*/ 20 w 52"/>
                  <a:gd name="T29" fmla="*/ 48 h 49"/>
                  <a:gd name="T30" fmla="*/ 23 w 52"/>
                  <a:gd name="T31" fmla="*/ 47 h 49"/>
                  <a:gd name="T32" fmla="*/ 25 w 52"/>
                  <a:gd name="T33" fmla="*/ 45 h 49"/>
                  <a:gd name="T34" fmla="*/ 52 w 52"/>
                  <a:gd name="T35" fmla="*/ 18 h 49"/>
                  <a:gd name="T36" fmla="*/ 39 w 52"/>
                  <a:gd name="T37" fmla="*/ 9 h 49"/>
                  <a:gd name="T38" fmla="*/ 26 w 52"/>
                  <a:gd name="T39" fmla="*/ 0 h 49"/>
                  <a:gd name="T40" fmla="*/ 4 w 52"/>
                  <a:gd name="T41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49">
                    <a:moveTo>
                      <a:pt x="4" y="23"/>
                    </a:moveTo>
                    <a:lnTo>
                      <a:pt x="2" y="25"/>
                    </a:lnTo>
                    <a:lnTo>
                      <a:pt x="1" y="28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2" y="43"/>
                    </a:lnTo>
                    <a:lnTo>
                      <a:pt x="4" y="45"/>
                    </a:lnTo>
                    <a:lnTo>
                      <a:pt x="6" y="47"/>
                    </a:lnTo>
                    <a:lnTo>
                      <a:pt x="9" y="48"/>
                    </a:lnTo>
                    <a:lnTo>
                      <a:pt x="11" y="49"/>
                    </a:lnTo>
                    <a:lnTo>
                      <a:pt x="15" y="49"/>
                    </a:lnTo>
                    <a:lnTo>
                      <a:pt x="18" y="49"/>
                    </a:lnTo>
                    <a:lnTo>
                      <a:pt x="20" y="48"/>
                    </a:lnTo>
                    <a:lnTo>
                      <a:pt x="23" y="47"/>
                    </a:lnTo>
                    <a:lnTo>
                      <a:pt x="25" y="45"/>
                    </a:lnTo>
                    <a:lnTo>
                      <a:pt x="52" y="18"/>
                    </a:lnTo>
                    <a:lnTo>
                      <a:pt x="39" y="9"/>
                    </a:lnTo>
                    <a:lnTo>
                      <a:pt x="26" y="0"/>
                    </a:ln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462">
                <a:extLst>
                  <a:ext uri="{FF2B5EF4-FFF2-40B4-BE49-F238E27FC236}">
                    <a16:creationId xmlns:a16="http://schemas.microsoft.com/office/drawing/2014/main" id="{B7CCC62C-236F-4DE6-BE2B-626BBE9DF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60" y="4464754"/>
                <a:ext cx="19050" cy="17463"/>
              </a:xfrm>
              <a:custGeom>
                <a:avLst/>
                <a:gdLst>
                  <a:gd name="T0" fmla="*/ 24 w 61"/>
                  <a:gd name="T1" fmla="*/ 0 h 59"/>
                  <a:gd name="T2" fmla="*/ 12 w 61"/>
                  <a:gd name="T3" fmla="*/ 9 h 59"/>
                  <a:gd name="T4" fmla="*/ 0 w 61"/>
                  <a:gd name="T5" fmla="*/ 18 h 59"/>
                  <a:gd name="T6" fmla="*/ 36 w 61"/>
                  <a:gd name="T7" fmla="*/ 55 h 59"/>
                  <a:gd name="T8" fmla="*/ 39 w 61"/>
                  <a:gd name="T9" fmla="*/ 57 h 59"/>
                  <a:gd name="T10" fmla="*/ 41 w 61"/>
                  <a:gd name="T11" fmla="*/ 58 h 59"/>
                  <a:gd name="T12" fmla="*/ 44 w 61"/>
                  <a:gd name="T13" fmla="*/ 59 h 59"/>
                  <a:gd name="T14" fmla="*/ 46 w 61"/>
                  <a:gd name="T15" fmla="*/ 59 h 59"/>
                  <a:gd name="T16" fmla="*/ 49 w 61"/>
                  <a:gd name="T17" fmla="*/ 59 h 59"/>
                  <a:gd name="T18" fmla="*/ 53 w 61"/>
                  <a:gd name="T19" fmla="*/ 58 h 59"/>
                  <a:gd name="T20" fmla="*/ 55 w 61"/>
                  <a:gd name="T21" fmla="*/ 57 h 59"/>
                  <a:gd name="T22" fmla="*/ 57 w 61"/>
                  <a:gd name="T23" fmla="*/ 55 h 59"/>
                  <a:gd name="T24" fmla="*/ 59 w 61"/>
                  <a:gd name="T25" fmla="*/ 53 h 59"/>
                  <a:gd name="T26" fmla="*/ 60 w 61"/>
                  <a:gd name="T27" fmla="*/ 50 h 59"/>
                  <a:gd name="T28" fmla="*/ 61 w 61"/>
                  <a:gd name="T29" fmla="*/ 47 h 59"/>
                  <a:gd name="T30" fmla="*/ 61 w 61"/>
                  <a:gd name="T31" fmla="*/ 43 h 59"/>
                  <a:gd name="T32" fmla="*/ 61 w 61"/>
                  <a:gd name="T33" fmla="*/ 41 h 59"/>
                  <a:gd name="T34" fmla="*/ 60 w 61"/>
                  <a:gd name="T35" fmla="*/ 38 h 59"/>
                  <a:gd name="T36" fmla="*/ 59 w 61"/>
                  <a:gd name="T37" fmla="*/ 35 h 59"/>
                  <a:gd name="T38" fmla="*/ 57 w 61"/>
                  <a:gd name="T39" fmla="*/ 33 h 59"/>
                  <a:gd name="T40" fmla="*/ 24 w 61"/>
                  <a:gd name="T4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59">
                    <a:moveTo>
                      <a:pt x="24" y="0"/>
                    </a:moveTo>
                    <a:lnTo>
                      <a:pt x="12" y="9"/>
                    </a:lnTo>
                    <a:lnTo>
                      <a:pt x="0" y="18"/>
                    </a:lnTo>
                    <a:lnTo>
                      <a:pt x="36" y="55"/>
                    </a:lnTo>
                    <a:lnTo>
                      <a:pt x="39" y="57"/>
                    </a:lnTo>
                    <a:lnTo>
                      <a:pt x="41" y="58"/>
                    </a:lnTo>
                    <a:lnTo>
                      <a:pt x="44" y="59"/>
                    </a:lnTo>
                    <a:lnTo>
                      <a:pt x="46" y="59"/>
                    </a:lnTo>
                    <a:lnTo>
                      <a:pt x="49" y="59"/>
                    </a:lnTo>
                    <a:lnTo>
                      <a:pt x="53" y="58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9" y="53"/>
                    </a:lnTo>
                    <a:lnTo>
                      <a:pt x="60" y="50"/>
                    </a:lnTo>
                    <a:lnTo>
                      <a:pt x="61" y="47"/>
                    </a:lnTo>
                    <a:lnTo>
                      <a:pt x="61" y="43"/>
                    </a:lnTo>
                    <a:lnTo>
                      <a:pt x="61" y="41"/>
                    </a:lnTo>
                    <a:lnTo>
                      <a:pt x="60" y="38"/>
                    </a:lnTo>
                    <a:lnTo>
                      <a:pt x="59" y="35"/>
                    </a:lnTo>
                    <a:lnTo>
                      <a:pt x="57" y="3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4463">
                <a:extLst>
                  <a:ext uri="{FF2B5EF4-FFF2-40B4-BE49-F238E27FC236}">
                    <a16:creationId xmlns:a16="http://schemas.microsoft.com/office/drawing/2014/main" id="{B23C9A4D-3E91-4076-8E3B-581807A21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22" y="4212342"/>
                <a:ext cx="93663" cy="90488"/>
              </a:xfrm>
              <a:custGeom>
                <a:avLst/>
                <a:gdLst>
                  <a:gd name="T0" fmla="*/ 286 w 291"/>
                  <a:gd name="T1" fmla="*/ 91 h 283"/>
                  <a:gd name="T2" fmla="*/ 276 w 291"/>
                  <a:gd name="T3" fmla="*/ 70 h 283"/>
                  <a:gd name="T4" fmla="*/ 262 w 291"/>
                  <a:gd name="T5" fmla="*/ 52 h 283"/>
                  <a:gd name="T6" fmla="*/ 246 w 291"/>
                  <a:gd name="T7" fmla="*/ 36 h 283"/>
                  <a:gd name="T8" fmla="*/ 228 w 291"/>
                  <a:gd name="T9" fmla="*/ 23 h 283"/>
                  <a:gd name="T10" fmla="*/ 207 w 291"/>
                  <a:gd name="T11" fmla="*/ 13 h 283"/>
                  <a:gd name="T12" fmla="*/ 185 w 291"/>
                  <a:gd name="T13" fmla="*/ 5 h 283"/>
                  <a:gd name="T14" fmla="*/ 161 w 291"/>
                  <a:gd name="T15" fmla="*/ 1 h 283"/>
                  <a:gd name="T16" fmla="*/ 133 w 291"/>
                  <a:gd name="T17" fmla="*/ 1 h 283"/>
                  <a:gd name="T18" fmla="*/ 105 w 291"/>
                  <a:gd name="T19" fmla="*/ 7 h 283"/>
                  <a:gd name="T20" fmla="*/ 78 w 291"/>
                  <a:gd name="T21" fmla="*/ 18 h 283"/>
                  <a:gd name="T22" fmla="*/ 54 w 291"/>
                  <a:gd name="T23" fmla="*/ 34 h 283"/>
                  <a:gd name="T24" fmla="*/ 34 w 291"/>
                  <a:gd name="T25" fmla="*/ 54 h 283"/>
                  <a:gd name="T26" fmla="*/ 18 w 291"/>
                  <a:gd name="T27" fmla="*/ 79 h 283"/>
                  <a:gd name="T28" fmla="*/ 6 w 291"/>
                  <a:gd name="T29" fmla="*/ 106 h 283"/>
                  <a:gd name="T30" fmla="*/ 1 w 291"/>
                  <a:gd name="T31" fmla="*/ 135 h 283"/>
                  <a:gd name="T32" fmla="*/ 0 w 291"/>
                  <a:gd name="T33" fmla="*/ 160 h 283"/>
                  <a:gd name="T34" fmla="*/ 3 w 291"/>
                  <a:gd name="T35" fmla="*/ 182 h 283"/>
                  <a:gd name="T36" fmla="*/ 8 w 291"/>
                  <a:gd name="T37" fmla="*/ 201 h 283"/>
                  <a:gd name="T38" fmla="*/ 17 w 291"/>
                  <a:gd name="T39" fmla="*/ 220 h 283"/>
                  <a:gd name="T40" fmla="*/ 28 w 291"/>
                  <a:gd name="T41" fmla="*/ 237 h 283"/>
                  <a:gd name="T42" fmla="*/ 40 w 291"/>
                  <a:gd name="T43" fmla="*/ 252 h 283"/>
                  <a:gd name="T44" fmla="*/ 55 w 291"/>
                  <a:gd name="T45" fmla="*/ 266 h 283"/>
                  <a:gd name="T46" fmla="*/ 71 w 291"/>
                  <a:gd name="T47" fmla="*/ 278 h 283"/>
                  <a:gd name="T48" fmla="*/ 90 w 291"/>
                  <a:gd name="T49" fmla="*/ 267 h 283"/>
                  <a:gd name="T50" fmla="*/ 110 w 291"/>
                  <a:gd name="T51" fmla="*/ 238 h 283"/>
                  <a:gd name="T52" fmla="*/ 131 w 291"/>
                  <a:gd name="T53" fmla="*/ 212 h 283"/>
                  <a:gd name="T54" fmla="*/ 156 w 291"/>
                  <a:gd name="T55" fmla="*/ 186 h 283"/>
                  <a:gd name="T56" fmla="*/ 183 w 291"/>
                  <a:gd name="T57" fmla="*/ 163 h 283"/>
                  <a:gd name="T58" fmla="*/ 212 w 291"/>
                  <a:gd name="T59" fmla="*/ 142 h 283"/>
                  <a:gd name="T60" fmla="*/ 242 w 291"/>
                  <a:gd name="T61" fmla="*/ 124 h 283"/>
                  <a:gd name="T62" fmla="*/ 274 w 291"/>
                  <a:gd name="T63" fmla="*/ 10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1" h="283">
                    <a:moveTo>
                      <a:pt x="291" y="102"/>
                    </a:moveTo>
                    <a:lnTo>
                      <a:pt x="286" y="91"/>
                    </a:lnTo>
                    <a:lnTo>
                      <a:pt x="281" y="81"/>
                    </a:lnTo>
                    <a:lnTo>
                      <a:pt x="276" y="70"/>
                    </a:lnTo>
                    <a:lnTo>
                      <a:pt x="269" y="62"/>
                    </a:lnTo>
                    <a:lnTo>
                      <a:pt x="262" y="52"/>
                    </a:lnTo>
                    <a:lnTo>
                      <a:pt x="254" y="44"/>
                    </a:lnTo>
                    <a:lnTo>
                      <a:pt x="246" y="36"/>
                    </a:lnTo>
                    <a:lnTo>
                      <a:pt x="237" y="30"/>
                    </a:lnTo>
                    <a:lnTo>
                      <a:pt x="228" y="23"/>
                    </a:lnTo>
                    <a:lnTo>
                      <a:pt x="217" y="17"/>
                    </a:lnTo>
                    <a:lnTo>
                      <a:pt x="207" y="13"/>
                    </a:lnTo>
                    <a:lnTo>
                      <a:pt x="196" y="8"/>
                    </a:lnTo>
                    <a:lnTo>
                      <a:pt x="185" y="5"/>
                    </a:lnTo>
                    <a:lnTo>
                      <a:pt x="173" y="2"/>
                    </a:lnTo>
                    <a:lnTo>
                      <a:pt x="161" y="1"/>
                    </a:lnTo>
                    <a:lnTo>
                      <a:pt x="149" y="0"/>
                    </a:lnTo>
                    <a:lnTo>
                      <a:pt x="133" y="1"/>
                    </a:lnTo>
                    <a:lnTo>
                      <a:pt x="120" y="3"/>
                    </a:lnTo>
                    <a:lnTo>
                      <a:pt x="105" y="7"/>
                    </a:lnTo>
                    <a:lnTo>
                      <a:pt x="91" y="12"/>
                    </a:lnTo>
                    <a:lnTo>
                      <a:pt x="78" y="18"/>
                    </a:lnTo>
                    <a:lnTo>
                      <a:pt x="66" y="25"/>
                    </a:lnTo>
                    <a:lnTo>
                      <a:pt x="54" y="34"/>
                    </a:lnTo>
                    <a:lnTo>
                      <a:pt x="44" y="45"/>
                    </a:lnTo>
                    <a:lnTo>
                      <a:pt x="34" y="54"/>
                    </a:lnTo>
                    <a:lnTo>
                      <a:pt x="25" y="66"/>
                    </a:lnTo>
                    <a:lnTo>
                      <a:pt x="18" y="79"/>
                    </a:lnTo>
                    <a:lnTo>
                      <a:pt x="11" y="92"/>
                    </a:lnTo>
                    <a:lnTo>
                      <a:pt x="6" y="106"/>
                    </a:lnTo>
                    <a:lnTo>
                      <a:pt x="3" y="120"/>
                    </a:lnTo>
                    <a:lnTo>
                      <a:pt x="1" y="135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1" y="171"/>
                    </a:lnTo>
                    <a:lnTo>
                      <a:pt x="3" y="182"/>
                    </a:lnTo>
                    <a:lnTo>
                      <a:pt x="5" y="191"/>
                    </a:lnTo>
                    <a:lnTo>
                      <a:pt x="8" y="201"/>
                    </a:lnTo>
                    <a:lnTo>
                      <a:pt x="13" y="211"/>
                    </a:lnTo>
                    <a:lnTo>
                      <a:pt x="17" y="220"/>
                    </a:lnTo>
                    <a:lnTo>
                      <a:pt x="22" y="229"/>
                    </a:lnTo>
                    <a:lnTo>
                      <a:pt x="28" y="237"/>
                    </a:lnTo>
                    <a:lnTo>
                      <a:pt x="34" y="245"/>
                    </a:lnTo>
                    <a:lnTo>
                      <a:pt x="40" y="252"/>
                    </a:lnTo>
                    <a:lnTo>
                      <a:pt x="48" y="260"/>
                    </a:lnTo>
                    <a:lnTo>
                      <a:pt x="55" y="266"/>
                    </a:lnTo>
                    <a:lnTo>
                      <a:pt x="63" y="273"/>
                    </a:lnTo>
                    <a:lnTo>
                      <a:pt x="71" y="278"/>
                    </a:lnTo>
                    <a:lnTo>
                      <a:pt x="81" y="283"/>
                    </a:lnTo>
                    <a:lnTo>
                      <a:pt x="90" y="267"/>
                    </a:lnTo>
                    <a:lnTo>
                      <a:pt x="99" y="253"/>
                    </a:lnTo>
                    <a:lnTo>
                      <a:pt x="110" y="238"/>
                    </a:lnTo>
                    <a:lnTo>
                      <a:pt x="121" y="224"/>
                    </a:lnTo>
                    <a:lnTo>
                      <a:pt x="131" y="212"/>
                    </a:lnTo>
                    <a:lnTo>
                      <a:pt x="144" y="199"/>
                    </a:lnTo>
                    <a:lnTo>
                      <a:pt x="156" y="186"/>
                    </a:lnTo>
                    <a:lnTo>
                      <a:pt x="169" y="174"/>
                    </a:lnTo>
                    <a:lnTo>
                      <a:pt x="183" y="163"/>
                    </a:lnTo>
                    <a:lnTo>
                      <a:pt x="197" y="153"/>
                    </a:lnTo>
                    <a:lnTo>
                      <a:pt x="212" y="142"/>
                    </a:lnTo>
                    <a:lnTo>
                      <a:pt x="227" y="133"/>
                    </a:lnTo>
                    <a:lnTo>
                      <a:pt x="242" y="124"/>
                    </a:lnTo>
                    <a:lnTo>
                      <a:pt x="258" y="116"/>
                    </a:lnTo>
                    <a:lnTo>
                      <a:pt x="274" y="109"/>
                    </a:lnTo>
                    <a:lnTo>
                      <a:pt x="291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4464">
                <a:extLst>
                  <a:ext uri="{FF2B5EF4-FFF2-40B4-BE49-F238E27FC236}">
                    <a16:creationId xmlns:a16="http://schemas.microsoft.com/office/drawing/2014/main" id="{8D7B6F96-E878-4BAA-BE3D-21833C38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10" y="4212342"/>
                <a:ext cx="93663" cy="93663"/>
              </a:xfrm>
              <a:custGeom>
                <a:avLst/>
                <a:gdLst>
                  <a:gd name="T0" fmla="*/ 132 w 293"/>
                  <a:gd name="T1" fmla="*/ 1 h 293"/>
                  <a:gd name="T2" fmla="*/ 106 w 293"/>
                  <a:gd name="T3" fmla="*/ 5 h 293"/>
                  <a:gd name="T4" fmla="*/ 84 w 293"/>
                  <a:gd name="T5" fmla="*/ 14 h 293"/>
                  <a:gd name="T6" fmla="*/ 62 w 293"/>
                  <a:gd name="T7" fmla="*/ 25 h 293"/>
                  <a:gd name="T8" fmla="*/ 43 w 293"/>
                  <a:gd name="T9" fmla="*/ 40 h 293"/>
                  <a:gd name="T10" fmla="*/ 27 w 293"/>
                  <a:gd name="T11" fmla="*/ 58 h 293"/>
                  <a:gd name="T12" fmla="*/ 13 w 293"/>
                  <a:gd name="T13" fmla="*/ 78 h 293"/>
                  <a:gd name="T14" fmla="*/ 3 w 293"/>
                  <a:gd name="T15" fmla="*/ 100 h 293"/>
                  <a:gd name="T16" fmla="*/ 15 w 293"/>
                  <a:gd name="T17" fmla="*/ 120 h 293"/>
                  <a:gd name="T18" fmla="*/ 44 w 293"/>
                  <a:gd name="T19" fmla="*/ 137 h 293"/>
                  <a:gd name="T20" fmla="*/ 71 w 293"/>
                  <a:gd name="T21" fmla="*/ 156 h 293"/>
                  <a:gd name="T22" fmla="*/ 96 w 293"/>
                  <a:gd name="T23" fmla="*/ 176 h 293"/>
                  <a:gd name="T24" fmla="*/ 121 w 293"/>
                  <a:gd name="T25" fmla="*/ 200 h 293"/>
                  <a:gd name="T26" fmla="*/ 142 w 293"/>
                  <a:gd name="T27" fmla="*/ 224 h 293"/>
                  <a:gd name="T28" fmla="*/ 163 w 293"/>
                  <a:gd name="T29" fmla="*/ 250 h 293"/>
                  <a:gd name="T30" fmla="*/ 180 w 293"/>
                  <a:gd name="T31" fmla="*/ 279 h 293"/>
                  <a:gd name="T32" fmla="*/ 199 w 293"/>
                  <a:gd name="T33" fmla="*/ 290 h 293"/>
                  <a:gd name="T34" fmla="*/ 221 w 293"/>
                  <a:gd name="T35" fmla="*/ 279 h 293"/>
                  <a:gd name="T36" fmla="*/ 240 w 293"/>
                  <a:gd name="T37" fmla="*/ 265 h 293"/>
                  <a:gd name="T38" fmla="*/ 257 w 293"/>
                  <a:gd name="T39" fmla="*/ 249 h 293"/>
                  <a:gd name="T40" fmla="*/ 271 w 293"/>
                  <a:gd name="T41" fmla="*/ 230 h 293"/>
                  <a:gd name="T42" fmla="*/ 282 w 293"/>
                  <a:gd name="T43" fmla="*/ 209 h 293"/>
                  <a:gd name="T44" fmla="*/ 289 w 293"/>
                  <a:gd name="T45" fmla="*/ 186 h 293"/>
                  <a:gd name="T46" fmla="*/ 293 w 293"/>
                  <a:gd name="T47" fmla="*/ 162 h 293"/>
                  <a:gd name="T48" fmla="*/ 293 w 293"/>
                  <a:gd name="T49" fmla="*/ 135 h 293"/>
                  <a:gd name="T50" fmla="*/ 287 w 293"/>
                  <a:gd name="T51" fmla="*/ 106 h 293"/>
                  <a:gd name="T52" fmla="*/ 276 w 293"/>
                  <a:gd name="T53" fmla="*/ 79 h 293"/>
                  <a:gd name="T54" fmla="*/ 260 w 293"/>
                  <a:gd name="T55" fmla="*/ 54 h 293"/>
                  <a:gd name="T56" fmla="*/ 240 w 293"/>
                  <a:gd name="T57" fmla="*/ 34 h 293"/>
                  <a:gd name="T58" fmla="*/ 215 w 293"/>
                  <a:gd name="T59" fmla="*/ 18 h 293"/>
                  <a:gd name="T60" fmla="*/ 188 w 293"/>
                  <a:gd name="T61" fmla="*/ 7 h 293"/>
                  <a:gd name="T62" fmla="*/ 160 w 293"/>
                  <a:gd name="T63" fmla="*/ 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3" h="293">
                    <a:moveTo>
                      <a:pt x="145" y="0"/>
                    </a:moveTo>
                    <a:lnTo>
                      <a:pt x="132" y="1"/>
                    </a:lnTo>
                    <a:lnTo>
                      <a:pt x="119" y="3"/>
                    </a:lnTo>
                    <a:lnTo>
                      <a:pt x="106" y="5"/>
                    </a:lnTo>
                    <a:lnTo>
                      <a:pt x="94" y="8"/>
                    </a:lnTo>
                    <a:lnTo>
                      <a:pt x="84" y="14"/>
                    </a:lnTo>
                    <a:lnTo>
                      <a:pt x="72" y="19"/>
                    </a:lnTo>
                    <a:lnTo>
                      <a:pt x="62" y="25"/>
                    </a:lnTo>
                    <a:lnTo>
                      <a:pt x="53" y="32"/>
                    </a:lnTo>
                    <a:lnTo>
                      <a:pt x="43" y="40"/>
                    </a:lnTo>
                    <a:lnTo>
                      <a:pt x="34" y="49"/>
                    </a:lnTo>
                    <a:lnTo>
                      <a:pt x="27" y="58"/>
                    </a:lnTo>
                    <a:lnTo>
                      <a:pt x="19" y="68"/>
                    </a:lnTo>
                    <a:lnTo>
                      <a:pt x="13" y="78"/>
                    </a:lnTo>
                    <a:lnTo>
                      <a:pt x="8" y="90"/>
                    </a:lnTo>
                    <a:lnTo>
                      <a:pt x="3" y="100"/>
                    </a:lnTo>
                    <a:lnTo>
                      <a:pt x="0" y="112"/>
                    </a:lnTo>
                    <a:lnTo>
                      <a:pt x="15" y="120"/>
                    </a:lnTo>
                    <a:lnTo>
                      <a:pt x="29" y="128"/>
                    </a:lnTo>
                    <a:lnTo>
                      <a:pt x="44" y="137"/>
                    </a:lnTo>
                    <a:lnTo>
                      <a:pt x="58" y="146"/>
                    </a:lnTo>
                    <a:lnTo>
                      <a:pt x="71" y="156"/>
                    </a:lnTo>
                    <a:lnTo>
                      <a:pt x="84" y="166"/>
                    </a:lnTo>
                    <a:lnTo>
                      <a:pt x="96" y="176"/>
                    </a:lnTo>
                    <a:lnTo>
                      <a:pt x="109" y="188"/>
                    </a:lnTo>
                    <a:lnTo>
                      <a:pt x="121" y="200"/>
                    </a:lnTo>
                    <a:lnTo>
                      <a:pt x="132" y="212"/>
                    </a:lnTo>
                    <a:lnTo>
                      <a:pt x="142" y="224"/>
                    </a:lnTo>
                    <a:lnTo>
                      <a:pt x="153" y="237"/>
                    </a:lnTo>
                    <a:lnTo>
                      <a:pt x="163" y="250"/>
                    </a:lnTo>
                    <a:lnTo>
                      <a:pt x="171" y="264"/>
                    </a:lnTo>
                    <a:lnTo>
                      <a:pt x="180" y="279"/>
                    </a:lnTo>
                    <a:lnTo>
                      <a:pt x="188" y="293"/>
                    </a:lnTo>
                    <a:lnTo>
                      <a:pt x="199" y="290"/>
                    </a:lnTo>
                    <a:lnTo>
                      <a:pt x="211" y="284"/>
                    </a:lnTo>
                    <a:lnTo>
                      <a:pt x="221" y="279"/>
                    </a:lnTo>
                    <a:lnTo>
                      <a:pt x="230" y="273"/>
                    </a:lnTo>
                    <a:lnTo>
                      <a:pt x="240" y="265"/>
                    </a:lnTo>
                    <a:lnTo>
                      <a:pt x="248" y="258"/>
                    </a:lnTo>
                    <a:lnTo>
                      <a:pt x="257" y="249"/>
                    </a:lnTo>
                    <a:lnTo>
                      <a:pt x="264" y="239"/>
                    </a:lnTo>
                    <a:lnTo>
                      <a:pt x="271" y="230"/>
                    </a:lnTo>
                    <a:lnTo>
                      <a:pt x="276" y="220"/>
                    </a:lnTo>
                    <a:lnTo>
                      <a:pt x="282" y="209"/>
                    </a:lnTo>
                    <a:lnTo>
                      <a:pt x="286" y="198"/>
                    </a:lnTo>
                    <a:lnTo>
                      <a:pt x="289" y="186"/>
                    </a:lnTo>
                    <a:lnTo>
                      <a:pt x="292" y="174"/>
                    </a:lnTo>
                    <a:lnTo>
                      <a:pt x="293" y="162"/>
                    </a:lnTo>
                    <a:lnTo>
                      <a:pt x="293" y="150"/>
                    </a:lnTo>
                    <a:lnTo>
                      <a:pt x="293" y="135"/>
                    </a:lnTo>
                    <a:lnTo>
                      <a:pt x="291" y="120"/>
                    </a:lnTo>
                    <a:lnTo>
                      <a:pt x="287" y="106"/>
                    </a:lnTo>
                    <a:lnTo>
                      <a:pt x="282" y="92"/>
                    </a:lnTo>
                    <a:lnTo>
                      <a:pt x="276" y="79"/>
                    </a:lnTo>
                    <a:lnTo>
                      <a:pt x="269" y="66"/>
                    </a:lnTo>
                    <a:lnTo>
                      <a:pt x="260" y="54"/>
                    </a:lnTo>
                    <a:lnTo>
                      <a:pt x="249" y="45"/>
                    </a:lnTo>
                    <a:lnTo>
                      <a:pt x="240" y="34"/>
                    </a:lnTo>
                    <a:lnTo>
                      <a:pt x="228" y="25"/>
                    </a:lnTo>
                    <a:lnTo>
                      <a:pt x="215" y="18"/>
                    </a:lnTo>
                    <a:lnTo>
                      <a:pt x="202" y="12"/>
                    </a:lnTo>
                    <a:lnTo>
                      <a:pt x="188" y="7"/>
                    </a:lnTo>
                    <a:lnTo>
                      <a:pt x="175" y="3"/>
                    </a:lnTo>
                    <a:lnTo>
                      <a:pt x="160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465">
                <a:extLst>
                  <a:ext uri="{FF2B5EF4-FFF2-40B4-BE49-F238E27FC236}">
                    <a16:creationId xmlns:a16="http://schemas.microsoft.com/office/drawing/2014/main" id="{18352600-826D-4199-AFE3-850838E98D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72" y="4245679"/>
                <a:ext cx="238125" cy="236538"/>
              </a:xfrm>
              <a:custGeom>
                <a:avLst/>
                <a:gdLst>
                  <a:gd name="T0" fmla="*/ 418 w 748"/>
                  <a:gd name="T1" fmla="*/ 394 h 747"/>
                  <a:gd name="T2" fmla="*/ 413 w 748"/>
                  <a:gd name="T3" fmla="*/ 401 h 747"/>
                  <a:gd name="T4" fmla="*/ 404 w 748"/>
                  <a:gd name="T5" fmla="*/ 404 h 747"/>
                  <a:gd name="T6" fmla="*/ 248 w 748"/>
                  <a:gd name="T7" fmla="*/ 403 h 747"/>
                  <a:gd name="T8" fmla="*/ 241 w 748"/>
                  <a:gd name="T9" fmla="*/ 398 h 747"/>
                  <a:gd name="T10" fmla="*/ 238 w 748"/>
                  <a:gd name="T11" fmla="*/ 389 h 747"/>
                  <a:gd name="T12" fmla="*/ 241 w 748"/>
                  <a:gd name="T13" fmla="*/ 380 h 747"/>
                  <a:gd name="T14" fmla="*/ 248 w 748"/>
                  <a:gd name="T15" fmla="*/ 375 h 747"/>
                  <a:gd name="T16" fmla="*/ 389 w 748"/>
                  <a:gd name="T17" fmla="*/ 374 h 747"/>
                  <a:gd name="T18" fmla="*/ 391 w 748"/>
                  <a:gd name="T19" fmla="*/ 160 h 747"/>
                  <a:gd name="T20" fmla="*/ 397 w 748"/>
                  <a:gd name="T21" fmla="*/ 154 h 747"/>
                  <a:gd name="T22" fmla="*/ 404 w 748"/>
                  <a:gd name="T23" fmla="*/ 150 h 747"/>
                  <a:gd name="T24" fmla="*/ 413 w 748"/>
                  <a:gd name="T25" fmla="*/ 154 h 747"/>
                  <a:gd name="T26" fmla="*/ 418 w 748"/>
                  <a:gd name="T27" fmla="*/ 160 h 747"/>
                  <a:gd name="T28" fmla="*/ 419 w 748"/>
                  <a:gd name="T29" fmla="*/ 389 h 747"/>
                  <a:gd name="T30" fmla="*/ 336 w 748"/>
                  <a:gd name="T31" fmla="*/ 2 h 747"/>
                  <a:gd name="T32" fmla="*/ 280 w 748"/>
                  <a:gd name="T33" fmla="*/ 11 h 747"/>
                  <a:gd name="T34" fmla="*/ 228 w 748"/>
                  <a:gd name="T35" fmla="*/ 30 h 747"/>
                  <a:gd name="T36" fmla="*/ 179 w 748"/>
                  <a:gd name="T37" fmla="*/ 54 h 747"/>
                  <a:gd name="T38" fmla="*/ 136 w 748"/>
                  <a:gd name="T39" fmla="*/ 86 h 747"/>
                  <a:gd name="T40" fmla="*/ 97 w 748"/>
                  <a:gd name="T41" fmla="*/ 123 h 747"/>
                  <a:gd name="T42" fmla="*/ 64 w 748"/>
                  <a:gd name="T43" fmla="*/ 165 h 747"/>
                  <a:gd name="T44" fmla="*/ 36 w 748"/>
                  <a:gd name="T45" fmla="*/ 212 h 747"/>
                  <a:gd name="T46" fmla="*/ 17 w 748"/>
                  <a:gd name="T47" fmla="*/ 263 h 747"/>
                  <a:gd name="T48" fmla="*/ 4 w 748"/>
                  <a:gd name="T49" fmla="*/ 317 h 747"/>
                  <a:gd name="T50" fmla="*/ 0 w 748"/>
                  <a:gd name="T51" fmla="*/ 374 h 747"/>
                  <a:gd name="T52" fmla="*/ 4 w 748"/>
                  <a:gd name="T53" fmla="*/ 431 h 747"/>
                  <a:gd name="T54" fmla="*/ 17 w 748"/>
                  <a:gd name="T55" fmla="*/ 485 h 747"/>
                  <a:gd name="T56" fmla="*/ 36 w 748"/>
                  <a:gd name="T57" fmla="*/ 536 h 747"/>
                  <a:gd name="T58" fmla="*/ 64 w 748"/>
                  <a:gd name="T59" fmla="*/ 583 h 747"/>
                  <a:gd name="T60" fmla="*/ 97 w 748"/>
                  <a:gd name="T61" fmla="*/ 625 h 747"/>
                  <a:gd name="T62" fmla="*/ 136 w 748"/>
                  <a:gd name="T63" fmla="*/ 662 h 747"/>
                  <a:gd name="T64" fmla="*/ 179 w 748"/>
                  <a:gd name="T65" fmla="*/ 694 h 747"/>
                  <a:gd name="T66" fmla="*/ 228 w 748"/>
                  <a:gd name="T67" fmla="*/ 719 h 747"/>
                  <a:gd name="T68" fmla="*/ 280 w 748"/>
                  <a:gd name="T69" fmla="*/ 736 h 747"/>
                  <a:gd name="T70" fmla="*/ 336 w 748"/>
                  <a:gd name="T71" fmla="*/ 745 h 747"/>
                  <a:gd name="T72" fmla="*/ 392 w 748"/>
                  <a:gd name="T73" fmla="*/ 747 h 747"/>
                  <a:gd name="T74" fmla="*/ 449 w 748"/>
                  <a:gd name="T75" fmla="*/ 740 h 747"/>
                  <a:gd name="T76" fmla="*/ 501 w 748"/>
                  <a:gd name="T77" fmla="*/ 725 h 747"/>
                  <a:gd name="T78" fmla="*/ 552 w 748"/>
                  <a:gd name="T79" fmla="*/ 702 h 747"/>
                  <a:gd name="T80" fmla="*/ 597 w 748"/>
                  <a:gd name="T81" fmla="*/ 674 h 747"/>
                  <a:gd name="T82" fmla="*/ 637 w 748"/>
                  <a:gd name="T83" fmla="*/ 638 h 747"/>
                  <a:gd name="T84" fmla="*/ 673 w 748"/>
                  <a:gd name="T85" fmla="*/ 598 h 747"/>
                  <a:gd name="T86" fmla="*/ 702 w 748"/>
                  <a:gd name="T87" fmla="*/ 552 h 747"/>
                  <a:gd name="T88" fmla="*/ 724 w 748"/>
                  <a:gd name="T89" fmla="*/ 502 h 747"/>
                  <a:gd name="T90" fmla="*/ 739 w 748"/>
                  <a:gd name="T91" fmla="*/ 449 h 747"/>
                  <a:gd name="T92" fmla="*/ 746 w 748"/>
                  <a:gd name="T93" fmla="*/ 393 h 747"/>
                  <a:gd name="T94" fmla="*/ 745 w 748"/>
                  <a:gd name="T95" fmla="*/ 336 h 747"/>
                  <a:gd name="T96" fmla="*/ 736 w 748"/>
                  <a:gd name="T97" fmla="*/ 281 h 747"/>
                  <a:gd name="T98" fmla="*/ 718 w 748"/>
                  <a:gd name="T99" fmla="*/ 229 h 747"/>
                  <a:gd name="T100" fmla="*/ 693 w 748"/>
                  <a:gd name="T101" fmla="*/ 180 h 747"/>
                  <a:gd name="T102" fmla="*/ 662 w 748"/>
                  <a:gd name="T103" fmla="*/ 137 h 747"/>
                  <a:gd name="T104" fmla="*/ 624 w 748"/>
                  <a:gd name="T105" fmla="*/ 98 h 747"/>
                  <a:gd name="T106" fmla="*/ 582 w 748"/>
                  <a:gd name="T107" fmla="*/ 64 h 747"/>
                  <a:gd name="T108" fmla="*/ 536 w 748"/>
                  <a:gd name="T109" fmla="*/ 37 h 747"/>
                  <a:gd name="T110" fmla="*/ 484 w 748"/>
                  <a:gd name="T111" fmla="*/ 17 h 747"/>
                  <a:gd name="T112" fmla="*/ 430 w 748"/>
                  <a:gd name="T113" fmla="*/ 4 h 747"/>
                  <a:gd name="T114" fmla="*/ 373 w 748"/>
                  <a:gd name="T115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8" h="747">
                    <a:moveTo>
                      <a:pt x="419" y="389"/>
                    </a:moveTo>
                    <a:lnTo>
                      <a:pt x="419" y="392"/>
                    </a:lnTo>
                    <a:lnTo>
                      <a:pt x="418" y="394"/>
                    </a:lnTo>
                    <a:lnTo>
                      <a:pt x="417" y="398"/>
                    </a:lnTo>
                    <a:lnTo>
                      <a:pt x="415" y="400"/>
                    </a:lnTo>
                    <a:lnTo>
                      <a:pt x="413" y="401"/>
                    </a:lnTo>
                    <a:lnTo>
                      <a:pt x="410" y="403"/>
                    </a:lnTo>
                    <a:lnTo>
                      <a:pt x="407" y="403"/>
                    </a:lnTo>
                    <a:lnTo>
                      <a:pt x="404" y="404"/>
                    </a:lnTo>
                    <a:lnTo>
                      <a:pt x="253" y="404"/>
                    </a:lnTo>
                    <a:lnTo>
                      <a:pt x="251" y="403"/>
                    </a:lnTo>
                    <a:lnTo>
                      <a:pt x="248" y="403"/>
                    </a:lnTo>
                    <a:lnTo>
                      <a:pt x="246" y="401"/>
                    </a:lnTo>
                    <a:lnTo>
                      <a:pt x="244" y="400"/>
                    </a:lnTo>
                    <a:lnTo>
                      <a:pt x="241" y="398"/>
                    </a:lnTo>
                    <a:lnTo>
                      <a:pt x="240" y="394"/>
                    </a:lnTo>
                    <a:lnTo>
                      <a:pt x="239" y="392"/>
                    </a:lnTo>
                    <a:lnTo>
                      <a:pt x="238" y="389"/>
                    </a:lnTo>
                    <a:lnTo>
                      <a:pt x="239" y="386"/>
                    </a:lnTo>
                    <a:lnTo>
                      <a:pt x="240" y="384"/>
                    </a:lnTo>
                    <a:lnTo>
                      <a:pt x="241" y="380"/>
                    </a:lnTo>
                    <a:lnTo>
                      <a:pt x="244" y="378"/>
                    </a:lnTo>
                    <a:lnTo>
                      <a:pt x="246" y="376"/>
                    </a:lnTo>
                    <a:lnTo>
                      <a:pt x="248" y="375"/>
                    </a:lnTo>
                    <a:lnTo>
                      <a:pt x="251" y="374"/>
                    </a:lnTo>
                    <a:lnTo>
                      <a:pt x="253" y="374"/>
                    </a:lnTo>
                    <a:lnTo>
                      <a:pt x="389" y="374"/>
                    </a:lnTo>
                    <a:lnTo>
                      <a:pt x="389" y="165"/>
                    </a:lnTo>
                    <a:lnTo>
                      <a:pt x="390" y="163"/>
                    </a:lnTo>
                    <a:lnTo>
                      <a:pt x="391" y="160"/>
                    </a:lnTo>
                    <a:lnTo>
                      <a:pt x="392" y="158"/>
                    </a:lnTo>
                    <a:lnTo>
                      <a:pt x="394" y="156"/>
                    </a:lnTo>
                    <a:lnTo>
                      <a:pt x="397" y="154"/>
                    </a:lnTo>
                    <a:lnTo>
                      <a:pt x="399" y="153"/>
                    </a:lnTo>
                    <a:lnTo>
                      <a:pt x="402" y="152"/>
                    </a:lnTo>
                    <a:lnTo>
                      <a:pt x="404" y="150"/>
                    </a:lnTo>
                    <a:lnTo>
                      <a:pt x="407" y="152"/>
                    </a:lnTo>
                    <a:lnTo>
                      <a:pt x="410" y="153"/>
                    </a:lnTo>
                    <a:lnTo>
                      <a:pt x="413" y="154"/>
                    </a:lnTo>
                    <a:lnTo>
                      <a:pt x="415" y="156"/>
                    </a:lnTo>
                    <a:lnTo>
                      <a:pt x="417" y="158"/>
                    </a:lnTo>
                    <a:lnTo>
                      <a:pt x="418" y="160"/>
                    </a:lnTo>
                    <a:lnTo>
                      <a:pt x="419" y="163"/>
                    </a:lnTo>
                    <a:lnTo>
                      <a:pt x="419" y="165"/>
                    </a:lnTo>
                    <a:lnTo>
                      <a:pt x="419" y="389"/>
                    </a:lnTo>
                    <a:close/>
                    <a:moveTo>
                      <a:pt x="373" y="0"/>
                    </a:moveTo>
                    <a:lnTo>
                      <a:pt x="354" y="1"/>
                    </a:lnTo>
                    <a:lnTo>
                      <a:pt x="336" y="2"/>
                    </a:lnTo>
                    <a:lnTo>
                      <a:pt x="316" y="4"/>
                    </a:lnTo>
                    <a:lnTo>
                      <a:pt x="298" y="7"/>
                    </a:lnTo>
                    <a:lnTo>
                      <a:pt x="280" y="11"/>
                    </a:lnTo>
                    <a:lnTo>
                      <a:pt x="262" y="17"/>
                    </a:lnTo>
                    <a:lnTo>
                      <a:pt x="245" y="23"/>
                    </a:lnTo>
                    <a:lnTo>
                      <a:pt x="228" y="30"/>
                    </a:lnTo>
                    <a:lnTo>
                      <a:pt x="211" y="37"/>
                    </a:lnTo>
                    <a:lnTo>
                      <a:pt x="195" y="46"/>
                    </a:lnTo>
                    <a:lnTo>
                      <a:pt x="179" y="54"/>
                    </a:lnTo>
                    <a:lnTo>
                      <a:pt x="164" y="64"/>
                    </a:lnTo>
                    <a:lnTo>
                      <a:pt x="149" y="74"/>
                    </a:lnTo>
                    <a:lnTo>
                      <a:pt x="136" y="86"/>
                    </a:lnTo>
                    <a:lnTo>
                      <a:pt x="122" y="98"/>
                    </a:lnTo>
                    <a:lnTo>
                      <a:pt x="109" y="110"/>
                    </a:lnTo>
                    <a:lnTo>
                      <a:pt x="97" y="123"/>
                    </a:lnTo>
                    <a:lnTo>
                      <a:pt x="85" y="137"/>
                    </a:lnTo>
                    <a:lnTo>
                      <a:pt x="73" y="150"/>
                    </a:lnTo>
                    <a:lnTo>
                      <a:pt x="64" y="165"/>
                    </a:lnTo>
                    <a:lnTo>
                      <a:pt x="53" y="180"/>
                    </a:lnTo>
                    <a:lnTo>
                      <a:pt x="45" y="196"/>
                    </a:lnTo>
                    <a:lnTo>
                      <a:pt x="36" y="212"/>
                    </a:lnTo>
                    <a:lnTo>
                      <a:pt x="29" y="229"/>
                    </a:lnTo>
                    <a:lnTo>
                      <a:pt x="22" y="246"/>
                    </a:lnTo>
                    <a:lnTo>
                      <a:pt x="17" y="263"/>
                    </a:lnTo>
                    <a:lnTo>
                      <a:pt x="11" y="281"/>
                    </a:lnTo>
                    <a:lnTo>
                      <a:pt x="7" y="299"/>
                    </a:lnTo>
                    <a:lnTo>
                      <a:pt x="4" y="317"/>
                    </a:lnTo>
                    <a:lnTo>
                      <a:pt x="2" y="336"/>
                    </a:lnTo>
                    <a:lnTo>
                      <a:pt x="0" y="355"/>
                    </a:lnTo>
                    <a:lnTo>
                      <a:pt x="0" y="374"/>
                    </a:lnTo>
                    <a:lnTo>
                      <a:pt x="0" y="393"/>
                    </a:lnTo>
                    <a:lnTo>
                      <a:pt x="2" y="411"/>
                    </a:lnTo>
                    <a:lnTo>
                      <a:pt x="4" y="431"/>
                    </a:lnTo>
                    <a:lnTo>
                      <a:pt x="7" y="449"/>
                    </a:lnTo>
                    <a:lnTo>
                      <a:pt x="11" y="467"/>
                    </a:lnTo>
                    <a:lnTo>
                      <a:pt x="17" y="485"/>
                    </a:lnTo>
                    <a:lnTo>
                      <a:pt x="22" y="502"/>
                    </a:lnTo>
                    <a:lnTo>
                      <a:pt x="29" y="520"/>
                    </a:lnTo>
                    <a:lnTo>
                      <a:pt x="36" y="536"/>
                    </a:lnTo>
                    <a:lnTo>
                      <a:pt x="45" y="552"/>
                    </a:lnTo>
                    <a:lnTo>
                      <a:pt x="53" y="568"/>
                    </a:lnTo>
                    <a:lnTo>
                      <a:pt x="64" y="583"/>
                    </a:lnTo>
                    <a:lnTo>
                      <a:pt x="73" y="598"/>
                    </a:lnTo>
                    <a:lnTo>
                      <a:pt x="85" y="612"/>
                    </a:lnTo>
                    <a:lnTo>
                      <a:pt x="97" y="625"/>
                    </a:lnTo>
                    <a:lnTo>
                      <a:pt x="109" y="638"/>
                    </a:lnTo>
                    <a:lnTo>
                      <a:pt x="122" y="650"/>
                    </a:lnTo>
                    <a:lnTo>
                      <a:pt x="136" y="662"/>
                    </a:lnTo>
                    <a:lnTo>
                      <a:pt x="149" y="674"/>
                    </a:lnTo>
                    <a:lnTo>
                      <a:pt x="164" y="683"/>
                    </a:lnTo>
                    <a:lnTo>
                      <a:pt x="179" y="694"/>
                    </a:lnTo>
                    <a:lnTo>
                      <a:pt x="195" y="702"/>
                    </a:lnTo>
                    <a:lnTo>
                      <a:pt x="211" y="711"/>
                    </a:lnTo>
                    <a:lnTo>
                      <a:pt x="228" y="719"/>
                    </a:lnTo>
                    <a:lnTo>
                      <a:pt x="245" y="725"/>
                    </a:lnTo>
                    <a:lnTo>
                      <a:pt x="262" y="730"/>
                    </a:lnTo>
                    <a:lnTo>
                      <a:pt x="280" y="736"/>
                    </a:lnTo>
                    <a:lnTo>
                      <a:pt x="298" y="740"/>
                    </a:lnTo>
                    <a:lnTo>
                      <a:pt x="316" y="743"/>
                    </a:lnTo>
                    <a:lnTo>
                      <a:pt x="336" y="745"/>
                    </a:lnTo>
                    <a:lnTo>
                      <a:pt x="354" y="747"/>
                    </a:lnTo>
                    <a:lnTo>
                      <a:pt x="373" y="747"/>
                    </a:lnTo>
                    <a:lnTo>
                      <a:pt x="392" y="747"/>
                    </a:lnTo>
                    <a:lnTo>
                      <a:pt x="412" y="745"/>
                    </a:lnTo>
                    <a:lnTo>
                      <a:pt x="430" y="743"/>
                    </a:lnTo>
                    <a:lnTo>
                      <a:pt x="449" y="740"/>
                    </a:lnTo>
                    <a:lnTo>
                      <a:pt x="466" y="736"/>
                    </a:lnTo>
                    <a:lnTo>
                      <a:pt x="484" y="730"/>
                    </a:lnTo>
                    <a:lnTo>
                      <a:pt x="501" y="725"/>
                    </a:lnTo>
                    <a:lnTo>
                      <a:pt x="519" y="719"/>
                    </a:lnTo>
                    <a:lnTo>
                      <a:pt x="536" y="711"/>
                    </a:lnTo>
                    <a:lnTo>
                      <a:pt x="552" y="702"/>
                    </a:lnTo>
                    <a:lnTo>
                      <a:pt x="567" y="694"/>
                    </a:lnTo>
                    <a:lnTo>
                      <a:pt x="582" y="683"/>
                    </a:lnTo>
                    <a:lnTo>
                      <a:pt x="597" y="674"/>
                    </a:lnTo>
                    <a:lnTo>
                      <a:pt x="611" y="662"/>
                    </a:lnTo>
                    <a:lnTo>
                      <a:pt x="624" y="650"/>
                    </a:lnTo>
                    <a:lnTo>
                      <a:pt x="637" y="638"/>
                    </a:lnTo>
                    <a:lnTo>
                      <a:pt x="650" y="625"/>
                    </a:lnTo>
                    <a:lnTo>
                      <a:pt x="662" y="612"/>
                    </a:lnTo>
                    <a:lnTo>
                      <a:pt x="673" y="598"/>
                    </a:lnTo>
                    <a:lnTo>
                      <a:pt x="683" y="583"/>
                    </a:lnTo>
                    <a:lnTo>
                      <a:pt x="693" y="568"/>
                    </a:lnTo>
                    <a:lnTo>
                      <a:pt x="702" y="552"/>
                    </a:lnTo>
                    <a:lnTo>
                      <a:pt x="710" y="536"/>
                    </a:lnTo>
                    <a:lnTo>
                      <a:pt x="718" y="520"/>
                    </a:lnTo>
                    <a:lnTo>
                      <a:pt x="724" y="502"/>
                    </a:lnTo>
                    <a:lnTo>
                      <a:pt x="730" y="485"/>
                    </a:lnTo>
                    <a:lnTo>
                      <a:pt x="736" y="467"/>
                    </a:lnTo>
                    <a:lnTo>
                      <a:pt x="739" y="449"/>
                    </a:lnTo>
                    <a:lnTo>
                      <a:pt x="743" y="431"/>
                    </a:lnTo>
                    <a:lnTo>
                      <a:pt x="745" y="411"/>
                    </a:lnTo>
                    <a:lnTo>
                      <a:pt x="746" y="393"/>
                    </a:lnTo>
                    <a:lnTo>
                      <a:pt x="748" y="374"/>
                    </a:lnTo>
                    <a:lnTo>
                      <a:pt x="746" y="355"/>
                    </a:lnTo>
                    <a:lnTo>
                      <a:pt x="745" y="336"/>
                    </a:lnTo>
                    <a:lnTo>
                      <a:pt x="743" y="317"/>
                    </a:lnTo>
                    <a:lnTo>
                      <a:pt x="739" y="299"/>
                    </a:lnTo>
                    <a:lnTo>
                      <a:pt x="736" y="281"/>
                    </a:lnTo>
                    <a:lnTo>
                      <a:pt x="730" y="263"/>
                    </a:lnTo>
                    <a:lnTo>
                      <a:pt x="724" y="246"/>
                    </a:lnTo>
                    <a:lnTo>
                      <a:pt x="718" y="229"/>
                    </a:lnTo>
                    <a:lnTo>
                      <a:pt x="710" y="212"/>
                    </a:lnTo>
                    <a:lnTo>
                      <a:pt x="702" y="196"/>
                    </a:lnTo>
                    <a:lnTo>
                      <a:pt x="693" y="180"/>
                    </a:lnTo>
                    <a:lnTo>
                      <a:pt x="683" y="165"/>
                    </a:lnTo>
                    <a:lnTo>
                      <a:pt x="673" y="150"/>
                    </a:lnTo>
                    <a:lnTo>
                      <a:pt x="662" y="137"/>
                    </a:lnTo>
                    <a:lnTo>
                      <a:pt x="650" y="123"/>
                    </a:lnTo>
                    <a:lnTo>
                      <a:pt x="637" y="110"/>
                    </a:lnTo>
                    <a:lnTo>
                      <a:pt x="624" y="98"/>
                    </a:lnTo>
                    <a:lnTo>
                      <a:pt x="611" y="86"/>
                    </a:lnTo>
                    <a:lnTo>
                      <a:pt x="597" y="74"/>
                    </a:lnTo>
                    <a:lnTo>
                      <a:pt x="582" y="64"/>
                    </a:lnTo>
                    <a:lnTo>
                      <a:pt x="567" y="54"/>
                    </a:lnTo>
                    <a:lnTo>
                      <a:pt x="552" y="46"/>
                    </a:lnTo>
                    <a:lnTo>
                      <a:pt x="536" y="37"/>
                    </a:lnTo>
                    <a:lnTo>
                      <a:pt x="519" y="30"/>
                    </a:lnTo>
                    <a:lnTo>
                      <a:pt x="501" y="23"/>
                    </a:lnTo>
                    <a:lnTo>
                      <a:pt x="484" y="17"/>
                    </a:lnTo>
                    <a:lnTo>
                      <a:pt x="466" y="11"/>
                    </a:lnTo>
                    <a:lnTo>
                      <a:pt x="449" y="7"/>
                    </a:lnTo>
                    <a:lnTo>
                      <a:pt x="430" y="4"/>
                    </a:lnTo>
                    <a:lnTo>
                      <a:pt x="412" y="2"/>
                    </a:lnTo>
                    <a:lnTo>
                      <a:pt x="392" y="1"/>
                    </a:lnTo>
                    <a:lnTo>
                      <a:pt x="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3CD071-E3A7-4126-B960-C2E76B6C5859}"/>
              </a:ext>
            </a:extLst>
          </p:cNvPr>
          <p:cNvGrpSpPr/>
          <p:nvPr/>
        </p:nvGrpSpPr>
        <p:grpSpPr>
          <a:xfrm>
            <a:off x="9416382" y="1505493"/>
            <a:ext cx="1866900" cy="1866900"/>
            <a:chOff x="9514230" y="1594393"/>
            <a:chExt cx="1866900" cy="1866900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8ED1948C-48B2-4E55-BBAC-2070725499A7}"/>
                </a:ext>
              </a:extLst>
            </p:cNvPr>
            <p:cNvSpPr/>
            <p:nvPr/>
          </p:nvSpPr>
          <p:spPr>
            <a:xfrm rot="8100000">
              <a:off x="9514230" y="1594393"/>
              <a:ext cx="1866900" cy="186690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4B09BB-9494-4A09-8BBB-BE78D4D14EA8}"/>
                </a:ext>
              </a:extLst>
            </p:cNvPr>
            <p:cNvSpPr/>
            <p:nvPr/>
          </p:nvSpPr>
          <p:spPr>
            <a:xfrm>
              <a:off x="9676155" y="1756318"/>
              <a:ext cx="1543050" cy="154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BDF87C8-2C7B-4798-A451-0AFC2BB5D863}"/>
                </a:ext>
              </a:extLst>
            </p:cNvPr>
            <p:cNvGrpSpPr/>
            <p:nvPr/>
          </p:nvGrpSpPr>
          <p:grpSpPr>
            <a:xfrm>
              <a:off x="10098631" y="2198187"/>
              <a:ext cx="698100" cy="659314"/>
              <a:chOff x="333622" y="4212342"/>
              <a:chExt cx="285751" cy="269875"/>
            </a:xfrm>
            <a:solidFill>
              <a:schemeClr val="accent3"/>
            </a:solidFill>
          </p:grpSpPr>
          <p:sp>
            <p:nvSpPr>
              <p:cNvPr id="72" name="Freeform 4461">
                <a:extLst>
                  <a:ext uri="{FF2B5EF4-FFF2-40B4-BE49-F238E27FC236}">
                    <a16:creationId xmlns:a16="http://schemas.microsoft.com/office/drawing/2014/main" id="{1C155849-B91B-43DF-A27F-A4806ACA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7" y="4467929"/>
                <a:ext cx="15875" cy="14288"/>
              </a:xfrm>
              <a:custGeom>
                <a:avLst/>
                <a:gdLst>
                  <a:gd name="T0" fmla="*/ 4 w 52"/>
                  <a:gd name="T1" fmla="*/ 23 h 49"/>
                  <a:gd name="T2" fmla="*/ 2 w 52"/>
                  <a:gd name="T3" fmla="*/ 25 h 49"/>
                  <a:gd name="T4" fmla="*/ 1 w 52"/>
                  <a:gd name="T5" fmla="*/ 28 h 49"/>
                  <a:gd name="T6" fmla="*/ 0 w 52"/>
                  <a:gd name="T7" fmla="*/ 31 h 49"/>
                  <a:gd name="T8" fmla="*/ 0 w 52"/>
                  <a:gd name="T9" fmla="*/ 33 h 49"/>
                  <a:gd name="T10" fmla="*/ 0 w 52"/>
                  <a:gd name="T11" fmla="*/ 37 h 49"/>
                  <a:gd name="T12" fmla="*/ 1 w 52"/>
                  <a:gd name="T13" fmla="*/ 40 h 49"/>
                  <a:gd name="T14" fmla="*/ 2 w 52"/>
                  <a:gd name="T15" fmla="*/ 43 h 49"/>
                  <a:gd name="T16" fmla="*/ 4 w 52"/>
                  <a:gd name="T17" fmla="*/ 45 h 49"/>
                  <a:gd name="T18" fmla="*/ 6 w 52"/>
                  <a:gd name="T19" fmla="*/ 47 h 49"/>
                  <a:gd name="T20" fmla="*/ 9 w 52"/>
                  <a:gd name="T21" fmla="*/ 48 h 49"/>
                  <a:gd name="T22" fmla="*/ 11 w 52"/>
                  <a:gd name="T23" fmla="*/ 49 h 49"/>
                  <a:gd name="T24" fmla="*/ 15 w 52"/>
                  <a:gd name="T25" fmla="*/ 49 h 49"/>
                  <a:gd name="T26" fmla="*/ 18 w 52"/>
                  <a:gd name="T27" fmla="*/ 49 h 49"/>
                  <a:gd name="T28" fmla="*/ 20 w 52"/>
                  <a:gd name="T29" fmla="*/ 48 h 49"/>
                  <a:gd name="T30" fmla="*/ 23 w 52"/>
                  <a:gd name="T31" fmla="*/ 47 h 49"/>
                  <a:gd name="T32" fmla="*/ 25 w 52"/>
                  <a:gd name="T33" fmla="*/ 45 h 49"/>
                  <a:gd name="T34" fmla="*/ 52 w 52"/>
                  <a:gd name="T35" fmla="*/ 18 h 49"/>
                  <a:gd name="T36" fmla="*/ 39 w 52"/>
                  <a:gd name="T37" fmla="*/ 9 h 49"/>
                  <a:gd name="T38" fmla="*/ 26 w 52"/>
                  <a:gd name="T39" fmla="*/ 0 h 49"/>
                  <a:gd name="T40" fmla="*/ 4 w 52"/>
                  <a:gd name="T41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49">
                    <a:moveTo>
                      <a:pt x="4" y="23"/>
                    </a:moveTo>
                    <a:lnTo>
                      <a:pt x="2" y="25"/>
                    </a:lnTo>
                    <a:lnTo>
                      <a:pt x="1" y="28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2" y="43"/>
                    </a:lnTo>
                    <a:lnTo>
                      <a:pt x="4" y="45"/>
                    </a:lnTo>
                    <a:lnTo>
                      <a:pt x="6" y="47"/>
                    </a:lnTo>
                    <a:lnTo>
                      <a:pt x="9" y="48"/>
                    </a:lnTo>
                    <a:lnTo>
                      <a:pt x="11" y="49"/>
                    </a:lnTo>
                    <a:lnTo>
                      <a:pt x="15" y="49"/>
                    </a:lnTo>
                    <a:lnTo>
                      <a:pt x="18" y="49"/>
                    </a:lnTo>
                    <a:lnTo>
                      <a:pt x="20" y="48"/>
                    </a:lnTo>
                    <a:lnTo>
                      <a:pt x="23" y="47"/>
                    </a:lnTo>
                    <a:lnTo>
                      <a:pt x="25" y="45"/>
                    </a:lnTo>
                    <a:lnTo>
                      <a:pt x="52" y="18"/>
                    </a:lnTo>
                    <a:lnTo>
                      <a:pt x="39" y="9"/>
                    </a:lnTo>
                    <a:lnTo>
                      <a:pt x="26" y="0"/>
                    </a:ln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462">
                <a:extLst>
                  <a:ext uri="{FF2B5EF4-FFF2-40B4-BE49-F238E27FC236}">
                    <a16:creationId xmlns:a16="http://schemas.microsoft.com/office/drawing/2014/main" id="{45EC29BE-BF6A-48D4-9536-34F38270D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60" y="4464754"/>
                <a:ext cx="19050" cy="17463"/>
              </a:xfrm>
              <a:custGeom>
                <a:avLst/>
                <a:gdLst>
                  <a:gd name="T0" fmla="*/ 24 w 61"/>
                  <a:gd name="T1" fmla="*/ 0 h 59"/>
                  <a:gd name="T2" fmla="*/ 12 w 61"/>
                  <a:gd name="T3" fmla="*/ 9 h 59"/>
                  <a:gd name="T4" fmla="*/ 0 w 61"/>
                  <a:gd name="T5" fmla="*/ 18 h 59"/>
                  <a:gd name="T6" fmla="*/ 36 w 61"/>
                  <a:gd name="T7" fmla="*/ 55 h 59"/>
                  <a:gd name="T8" fmla="*/ 39 w 61"/>
                  <a:gd name="T9" fmla="*/ 57 h 59"/>
                  <a:gd name="T10" fmla="*/ 41 w 61"/>
                  <a:gd name="T11" fmla="*/ 58 h 59"/>
                  <a:gd name="T12" fmla="*/ 44 w 61"/>
                  <a:gd name="T13" fmla="*/ 59 h 59"/>
                  <a:gd name="T14" fmla="*/ 46 w 61"/>
                  <a:gd name="T15" fmla="*/ 59 h 59"/>
                  <a:gd name="T16" fmla="*/ 49 w 61"/>
                  <a:gd name="T17" fmla="*/ 59 h 59"/>
                  <a:gd name="T18" fmla="*/ 53 w 61"/>
                  <a:gd name="T19" fmla="*/ 58 h 59"/>
                  <a:gd name="T20" fmla="*/ 55 w 61"/>
                  <a:gd name="T21" fmla="*/ 57 h 59"/>
                  <a:gd name="T22" fmla="*/ 57 w 61"/>
                  <a:gd name="T23" fmla="*/ 55 h 59"/>
                  <a:gd name="T24" fmla="*/ 59 w 61"/>
                  <a:gd name="T25" fmla="*/ 53 h 59"/>
                  <a:gd name="T26" fmla="*/ 60 w 61"/>
                  <a:gd name="T27" fmla="*/ 50 h 59"/>
                  <a:gd name="T28" fmla="*/ 61 w 61"/>
                  <a:gd name="T29" fmla="*/ 47 h 59"/>
                  <a:gd name="T30" fmla="*/ 61 w 61"/>
                  <a:gd name="T31" fmla="*/ 43 h 59"/>
                  <a:gd name="T32" fmla="*/ 61 w 61"/>
                  <a:gd name="T33" fmla="*/ 41 h 59"/>
                  <a:gd name="T34" fmla="*/ 60 w 61"/>
                  <a:gd name="T35" fmla="*/ 38 h 59"/>
                  <a:gd name="T36" fmla="*/ 59 w 61"/>
                  <a:gd name="T37" fmla="*/ 35 h 59"/>
                  <a:gd name="T38" fmla="*/ 57 w 61"/>
                  <a:gd name="T39" fmla="*/ 33 h 59"/>
                  <a:gd name="T40" fmla="*/ 24 w 61"/>
                  <a:gd name="T4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59">
                    <a:moveTo>
                      <a:pt x="24" y="0"/>
                    </a:moveTo>
                    <a:lnTo>
                      <a:pt x="12" y="9"/>
                    </a:lnTo>
                    <a:lnTo>
                      <a:pt x="0" y="18"/>
                    </a:lnTo>
                    <a:lnTo>
                      <a:pt x="36" y="55"/>
                    </a:lnTo>
                    <a:lnTo>
                      <a:pt x="39" y="57"/>
                    </a:lnTo>
                    <a:lnTo>
                      <a:pt x="41" y="58"/>
                    </a:lnTo>
                    <a:lnTo>
                      <a:pt x="44" y="59"/>
                    </a:lnTo>
                    <a:lnTo>
                      <a:pt x="46" y="59"/>
                    </a:lnTo>
                    <a:lnTo>
                      <a:pt x="49" y="59"/>
                    </a:lnTo>
                    <a:lnTo>
                      <a:pt x="53" y="58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9" y="53"/>
                    </a:lnTo>
                    <a:lnTo>
                      <a:pt x="60" y="50"/>
                    </a:lnTo>
                    <a:lnTo>
                      <a:pt x="61" y="47"/>
                    </a:lnTo>
                    <a:lnTo>
                      <a:pt x="61" y="43"/>
                    </a:lnTo>
                    <a:lnTo>
                      <a:pt x="61" y="41"/>
                    </a:lnTo>
                    <a:lnTo>
                      <a:pt x="60" y="38"/>
                    </a:lnTo>
                    <a:lnTo>
                      <a:pt x="59" y="35"/>
                    </a:lnTo>
                    <a:lnTo>
                      <a:pt x="57" y="3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463">
                <a:extLst>
                  <a:ext uri="{FF2B5EF4-FFF2-40B4-BE49-F238E27FC236}">
                    <a16:creationId xmlns:a16="http://schemas.microsoft.com/office/drawing/2014/main" id="{660DCF04-B958-4A38-8626-71ADEE507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22" y="4212342"/>
                <a:ext cx="93663" cy="90488"/>
              </a:xfrm>
              <a:custGeom>
                <a:avLst/>
                <a:gdLst>
                  <a:gd name="T0" fmla="*/ 286 w 291"/>
                  <a:gd name="T1" fmla="*/ 91 h 283"/>
                  <a:gd name="T2" fmla="*/ 276 w 291"/>
                  <a:gd name="T3" fmla="*/ 70 h 283"/>
                  <a:gd name="T4" fmla="*/ 262 w 291"/>
                  <a:gd name="T5" fmla="*/ 52 h 283"/>
                  <a:gd name="T6" fmla="*/ 246 w 291"/>
                  <a:gd name="T7" fmla="*/ 36 h 283"/>
                  <a:gd name="T8" fmla="*/ 228 w 291"/>
                  <a:gd name="T9" fmla="*/ 23 h 283"/>
                  <a:gd name="T10" fmla="*/ 207 w 291"/>
                  <a:gd name="T11" fmla="*/ 13 h 283"/>
                  <a:gd name="T12" fmla="*/ 185 w 291"/>
                  <a:gd name="T13" fmla="*/ 5 h 283"/>
                  <a:gd name="T14" fmla="*/ 161 w 291"/>
                  <a:gd name="T15" fmla="*/ 1 h 283"/>
                  <a:gd name="T16" fmla="*/ 133 w 291"/>
                  <a:gd name="T17" fmla="*/ 1 h 283"/>
                  <a:gd name="T18" fmla="*/ 105 w 291"/>
                  <a:gd name="T19" fmla="*/ 7 h 283"/>
                  <a:gd name="T20" fmla="*/ 78 w 291"/>
                  <a:gd name="T21" fmla="*/ 18 h 283"/>
                  <a:gd name="T22" fmla="*/ 54 w 291"/>
                  <a:gd name="T23" fmla="*/ 34 h 283"/>
                  <a:gd name="T24" fmla="*/ 34 w 291"/>
                  <a:gd name="T25" fmla="*/ 54 h 283"/>
                  <a:gd name="T26" fmla="*/ 18 w 291"/>
                  <a:gd name="T27" fmla="*/ 79 h 283"/>
                  <a:gd name="T28" fmla="*/ 6 w 291"/>
                  <a:gd name="T29" fmla="*/ 106 h 283"/>
                  <a:gd name="T30" fmla="*/ 1 w 291"/>
                  <a:gd name="T31" fmla="*/ 135 h 283"/>
                  <a:gd name="T32" fmla="*/ 0 w 291"/>
                  <a:gd name="T33" fmla="*/ 160 h 283"/>
                  <a:gd name="T34" fmla="*/ 3 w 291"/>
                  <a:gd name="T35" fmla="*/ 182 h 283"/>
                  <a:gd name="T36" fmla="*/ 8 w 291"/>
                  <a:gd name="T37" fmla="*/ 201 h 283"/>
                  <a:gd name="T38" fmla="*/ 17 w 291"/>
                  <a:gd name="T39" fmla="*/ 220 h 283"/>
                  <a:gd name="T40" fmla="*/ 28 w 291"/>
                  <a:gd name="T41" fmla="*/ 237 h 283"/>
                  <a:gd name="T42" fmla="*/ 40 w 291"/>
                  <a:gd name="T43" fmla="*/ 252 h 283"/>
                  <a:gd name="T44" fmla="*/ 55 w 291"/>
                  <a:gd name="T45" fmla="*/ 266 h 283"/>
                  <a:gd name="T46" fmla="*/ 71 w 291"/>
                  <a:gd name="T47" fmla="*/ 278 h 283"/>
                  <a:gd name="T48" fmla="*/ 90 w 291"/>
                  <a:gd name="T49" fmla="*/ 267 h 283"/>
                  <a:gd name="T50" fmla="*/ 110 w 291"/>
                  <a:gd name="T51" fmla="*/ 238 h 283"/>
                  <a:gd name="T52" fmla="*/ 131 w 291"/>
                  <a:gd name="T53" fmla="*/ 212 h 283"/>
                  <a:gd name="T54" fmla="*/ 156 w 291"/>
                  <a:gd name="T55" fmla="*/ 186 h 283"/>
                  <a:gd name="T56" fmla="*/ 183 w 291"/>
                  <a:gd name="T57" fmla="*/ 163 h 283"/>
                  <a:gd name="T58" fmla="*/ 212 w 291"/>
                  <a:gd name="T59" fmla="*/ 142 h 283"/>
                  <a:gd name="T60" fmla="*/ 242 w 291"/>
                  <a:gd name="T61" fmla="*/ 124 h 283"/>
                  <a:gd name="T62" fmla="*/ 274 w 291"/>
                  <a:gd name="T63" fmla="*/ 10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1" h="283">
                    <a:moveTo>
                      <a:pt x="291" y="102"/>
                    </a:moveTo>
                    <a:lnTo>
                      <a:pt x="286" y="91"/>
                    </a:lnTo>
                    <a:lnTo>
                      <a:pt x="281" y="81"/>
                    </a:lnTo>
                    <a:lnTo>
                      <a:pt x="276" y="70"/>
                    </a:lnTo>
                    <a:lnTo>
                      <a:pt x="269" y="62"/>
                    </a:lnTo>
                    <a:lnTo>
                      <a:pt x="262" y="52"/>
                    </a:lnTo>
                    <a:lnTo>
                      <a:pt x="254" y="44"/>
                    </a:lnTo>
                    <a:lnTo>
                      <a:pt x="246" y="36"/>
                    </a:lnTo>
                    <a:lnTo>
                      <a:pt x="237" y="30"/>
                    </a:lnTo>
                    <a:lnTo>
                      <a:pt x="228" y="23"/>
                    </a:lnTo>
                    <a:lnTo>
                      <a:pt x="217" y="17"/>
                    </a:lnTo>
                    <a:lnTo>
                      <a:pt x="207" y="13"/>
                    </a:lnTo>
                    <a:lnTo>
                      <a:pt x="196" y="8"/>
                    </a:lnTo>
                    <a:lnTo>
                      <a:pt x="185" y="5"/>
                    </a:lnTo>
                    <a:lnTo>
                      <a:pt x="173" y="2"/>
                    </a:lnTo>
                    <a:lnTo>
                      <a:pt x="161" y="1"/>
                    </a:lnTo>
                    <a:lnTo>
                      <a:pt x="149" y="0"/>
                    </a:lnTo>
                    <a:lnTo>
                      <a:pt x="133" y="1"/>
                    </a:lnTo>
                    <a:lnTo>
                      <a:pt x="120" y="3"/>
                    </a:lnTo>
                    <a:lnTo>
                      <a:pt x="105" y="7"/>
                    </a:lnTo>
                    <a:lnTo>
                      <a:pt x="91" y="12"/>
                    </a:lnTo>
                    <a:lnTo>
                      <a:pt x="78" y="18"/>
                    </a:lnTo>
                    <a:lnTo>
                      <a:pt x="66" y="25"/>
                    </a:lnTo>
                    <a:lnTo>
                      <a:pt x="54" y="34"/>
                    </a:lnTo>
                    <a:lnTo>
                      <a:pt x="44" y="45"/>
                    </a:lnTo>
                    <a:lnTo>
                      <a:pt x="34" y="54"/>
                    </a:lnTo>
                    <a:lnTo>
                      <a:pt x="25" y="66"/>
                    </a:lnTo>
                    <a:lnTo>
                      <a:pt x="18" y="79"/>
                    </a:lnTo>
                    <a:lnTo>
                      <a:pt x="11" y="92"/>
                    </a:lnTo>
                    <a:lnTo>
                      <a:pt x="6" y="106"/>
                    </a:lnTo>
                    <a:lnTo>
                      <a:pt x="3" y="120"/>
                    </a:lnTo>
                    <a:lnTo>
                      <a:pt x="1" y="135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1" y="171"/>
                    </a:lnTo>
                    <a:lnTo>
                      <a:pt x="3" y="182"/>
                    </a:lnTo>
                    <a:lnTo>
                      <a:pt x="5" y="191"/>
                    </a:lnTo>
                    <a:lnTo>
                      <a:pt x="8" y="201"/>
                    </a:lnTo>
                    <a:lnTo>
                      <a:pt x="13" y="211"/>
                    </a:lnTo>
                    <a:lnTo>
                      <a:pt x="17" y="220"/>
                    </a:lnTo>
                    <a:lnTo>
                      <a:pt x="22" y="229"/>
                    </a:lnTo>
                    <a:lnTo>
                      <a:pt x="28" y="237"/>
                    </a:lnTo>
                    <a:lnTo>
                      <a:pt x="34" y="245"/>
                    </a:lnTo>
                    <a:lnTo>
                      <a:pt x="40" y="252"/>
                    </a:lnTo>
                    <a:lnTo>
                      <a:pt x="48" y="260"/>
                    </a:lnTo>
                    <a:lnTo>
                      <a:pt x="55" y="266"/>
                    </a:lnTo>
                    <a:lnTo>
                      <a:pt x="63" y="273"/>
                    </a:lnTo>
                    <a:lnTo>
                      <a:pt x="71" y="278"/>
                    </a:lnTo>
                    <a:lnTo>
                      <a:pt x="81" y="283"/>
                    </a:lnTo>
                    <a:lnTo>
                      <a:pt x="90" y="267"/>
                    </a:lnTo>
                    <a:lnTo>
                      <a:pt x="99" y="253"/>
                    </a:lnTo>
                    <a:lnTo>
                      <a:pt x="110" y="238"/>
                    </a:lnTo>
                    <a:lnTo>
                      <a:pt x="121" y="224"/>
                    </a:lnTo>
                    <a:lnTo>
                      <a:pt x="131" y="212"/>
                    </a:lnTo>
                    <a:lnTo>
                      <a:pt x="144" y="199"/>
                    </a:lnTo>
                    <a:lnTo>
                      <a:pt x="156" y="186"/>
                    </a:lnTo>
                    <a:lnTo>
                      <a:pt x="169" y="174"/>
                    </a:lnTo>
                    <a:lnTo>
                      <a:pt x="183" y="163"/>
                    </a:lnTo>
                    <a:lnTo>
                      <a:pt x="197" y="153"/>
                    </a:lnTo>
                    <a:lnTo>
                      <a:pt x="212" y="142"/>
                    </a:lnTo>
                    <a:lnTo>
                      <a:pt x="227" y="133"/>
                    </a:lnTo>
                    <a:lnTo>
                      <a:pt x="242" y="124"/>
                    </a:lnTo>
                    <a:lnTo>
                      <a:pt x="258" y="116"/>
                    </a:lnTo>
                    <a:lnTo>
                      <a:pt x="274" y="109"/>
                    </a:lnTo>
                    <a:lnTo>
                      <a:pt x="291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464">
                <a:extLst>
                  <a:ext uri="{FF2B5EF4-FFF2-40B4-BE49-F238E27FC236}">
                    <a16:creationId xmlns:a16="http://schemas.microsoft.com/office/drawing/2014/main" id="{F3BE4770-C258-42C6-810F-6FC16291B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10" y="4212342"/>
                <a:ext cx="93663" cy="93663"/>
              </a:xfrm>
              <a:custGeom>
                <a:avLst/>
                <a:gdLst>
                  <a:gd name="T0" fmla="*/ 132 w 293"/>
                  <a:gd name="T1" fmla="*/ 1 h 293"/>
                  <a:gd name="T2" fmla="*/ 106 w 293"/>
                  <a:gd name="T3" fmla="*/ 5 h 293"/>
                  <a:gd name="T4" fmla="*/ 84 w 293"/>
                  <a:gd name="T5" fmla="*/ 14 h 293"/>
                  <a:gd name="T6" fmla="*/ 62 w 293"/>
                  <a:gd name="T7" fmla="*/ 25 h 293"/>
                  <a:gd name="T8" fmla="*/ 43 w 293"/>
                  <a:gd name="T9" fmla="*/ 40 h 293"/>
                  <a:gd name="T10" fmla="*/ 27 w 293"/>
                  <a:gd name="T11" fmla="*/ 58 h 293"/>
                  <a:gd name="T12" fmla="*/ 13 w 293"/>
                  <a:gd name="T13" fmla="*/ 78 h 293"/>
                  <a:gd name="T14" fmla="*/ 3 w 293"/>
                  <a:gd name="T15" fmla="*/ 100 h 293"/>
                  <a:gd name="T16" fmla="*/ 15 w 293"/>
                  <a:gd name="T17" fmla="*/ 120 h 293"/>
                  <a:gd name="T18" fmla="*/ 44 w 293"/>
                  <a:gd name="T19" fmla="*/ 137 h 293"/>
                  <a:gd name="T20" fmla="*/ 71 w 293"/>
                  <a:gd name="T21" fmla="*/ 156 h 293"/>
                  <a:gd name="T22" fmla="*/ 96 w 293"/>
                  <a:gd name="T23" fmla="*/ 176 h 293"/>
                  <a:gd name="T24" fmla="*/ 121 w 293"/>
                  <a:gd name="T25" fmla="*/ 200 h 293"/>
                  <a:gd name="T26" fmla="*/ 142 w 293"/>
                  <a:gd name="T27" fmla="*/ 224 h 293"/>
                  <a:gd name="T28" fmla="*/ 163 w 293"/>
                  <a:gd name="T29" fmla="*/ 250 h 293"/>
                  <a:gd name="T30" fmla="*/ 180 w 293"/>
                  <a:gd name="T31" fmla="*/ 279 h 293"/>
                  <a:gd name="T32" fmla="*/ 199 w 293"/>
                  <a:gd name="T33" fmla="*/ 290 h 293"/>
                  <a:gd name="T34" fmla="*/ 221 w 293"/>
                  <a:gd name="T35" fmla="*/ 279 h 293"/>
                  <a:gd name="T36" fmla="*/ 240 w 293"/>
                  <a:gd name="T37" fmla="*/ 265 h 293"/>
                  <a:gd name="T38" fmla="*/ 257 w 293"/>
                  <a:gd name="T39" fmla="*/ 249 h 293"/>
                  <a:gd name="T40" fmla="*/ 271 w 293"/>
                  <a:gd name="T41" fmla="*/ 230 h 293"/>
                  <a:gd name="T42" fmla="*/ 282 w 293"/>
                  <a:gd name="T43" fmla="*/ 209 h 293"/>
                  <a:gd name="T44" fmla="*/ 289 w 293"/>
                  <a:gd name="T45" fmla="*/ 186 h 293"/>
                  <a:gd name="T46" fmla="*/ 293 w 293"/>
                  <a:gd name="T47" fmla="*/ 162 h 293"/>
                  <a:gd name="T48" fmla="*/ 293 w 293"/>
                  <a:gd name="T49" fmla="*/ 135 h 293"/>
                  <a:gd name="T50" fmla="*/ 287 w 293"/>
                  <a:gd name="T51" fmla="*/ 106 h 293"/>
                  <a:gd name="T52" fmla="*/ 276 w 293"/>
                  <a:gd name="T53" fmla="*/ 79 h 293"/>
                  <a:gd name="T54" fmla="*/ 260 w 293"/>
                  <a:gd name="T55" fmla="*/ 54 h 293"/>
                  <a:gd name="T56" fmla="*/ 240 w 293"/>
                  <a:gd name="T57" fmla="*/ 34 h 293"/>
                  <a:gd name="T58" fmla="*/ 215 w 293"/>
                  <a:gd name="T59" fmla="*/ 18 h 293"/>
                  <a:gd name="T60" fmla="*/ 188 w 293"/>
                  <a:gd name="T61" fmla="*/ 7 h 293"/>
                  <a:gd name="T62" fmla="*/ 160 w 293"/>
                  <a:gd name="T63" fmla="*/ 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3" h="293">
                    <a:moveTo>
                      <a:pt x="145" y="0"/>
                    </a:moveTo>
                    <a:lnTo>
                      <a:pt x="132" y="1"/>
                    </a:lnTo>
                    <a:lnTo>
                      <a:pt x="119" y="3"/>
                    </a:lnTo>
                    <a:lnTo>
                      <a:pt x="106" y="5"/>
                    </a:lnTo>
                    <a:lnTo>
                      <a:pt x="94" y="8"/>
                    </a:lnTo>
                    <a:lnTo>
                      <a:pt x="84" y="14"/>
                    </a:lnTo>
                    <a:lnTo>
                      <a:pt x="72" y="19"/>
                    </a:lnTo>
                    <a:lnTo>
                      <a:pt x="62" y="25"/>
                    </a:lnTo>
                    <a:lnTo>
                      <a:pt x="53" y="32"/>
                    </a:lnTo>
                    <a:lnTo>
                      <a:pt x="43" y="40"/>
                    </a:lnTo>
                    <a:lnTo>
                      <a:pt x="34" y="49"/>
                    </a:lnTo>
                    <a:lnTo>
                      <a:pt x="27" y="58"/>
                    </a:lnTo>
                    <a:lnTo>
                      <a:pt x="19" y="68"/>
                    </a:lnTo>
                    <a:lnTo>
                      <a:pt x="13" y="78"/>
                    </a:lnTo>
                    <a:lnTo>
                      <a:pt x="8" y="90"/>
                    </a:lnTo>
                    <a:lnTo>
                      <a:pt x="3" y="100"/>
                    </a:lnTo>
                    <a:lnTo>
                      <a:pt x="0" y="112"/>
                    </a:lnTo>
                    <a:lnTo>
                      <a:pt x="15" y="120"/>
                    </a:lnTo>
                    <a:lnTo>
                      <a:pt x="29" y="128"/>
                    </a:lnTo>
                    <a:lnTo>
                      <a:pt x="44" y="137"/>
                    </a:lnTo>
                    <a:lnTo>
                      <a:pt x="58" y="146"/>
                    </a:lnTo>
                    <a:lnTo>
                      <a:pt x="71" y="156"/>
                    </a:lnTo>
                    <a:lnTo>
                      <a:pt x="84" y="166"/>
                    </a:lnTo>
                    <a:lnTo>
                      <a:pt x="96" y="176"/>
                    </a:lnTo>
                    <a:lnTo>
                      <a:pt x="109" y="188"/>
                    </a:lnTo>
                    <a:lnTo>
                      <a:pt x="121" y="200"/>
                    </a:lnTo>
                    <a:lnTo>
                      <a:pt x="132" y="212"/>
                    </a:lnTo>
                    <a:lnTo>
                      <a:pt x="142" y="224"/>
                    </a:lnTo>
                    <a:lnTo>
                      <a:pt x="153" y="237"/>
                    </a:lnTo>
                    <a:lnTo>
                      <a:pt x="163" y="250"/>
                    </a:lnTo>
                    <a:lnTo>
                      <a:pt x="171" y="264"/>
                    </a:lnTo>
                    <a:lnTo>
                      <a:pt x="180" y="279"/>
                    </a:lnTo>
                    <a:lnTo>
                      <a:pt x="188" y="293"/>
                    </a:lnTo>
                    <a:lnTo>
                      <a:pt x="199" y="290"/>
                    </a:lnTo>
                    <a:lnTo>
                      <a:pt x="211" y="284"/>
                    </a:lnTo>
                    <a:lnTo>
                      <a:pt x="221" y="279"/>
                    </a:lnTo>
                    <a:lnTo>
                      <a:pt x="230" y="273"/>
                    </a:lnTo>
                    <a:lnTo>
                      <a:pt x="240" y="265"/>
                    </a:lnTo>
                    <a:lnTo>
                      <a:pt x="248" y="258"/>
                    </a:lnTo>
                    <a:lnTo>
                      <a:pt x="257" y="249"/>
                    </a:lnTo>
                    <a:lnTo>
                      <a:pt x="264" y="239"/>
                    </a:lnTo>
                    <a:lnTo>
                      <a:pt x="271" y="230"/>
                    </a:lnTo>
                    <a:lnTo>
                      <a:pt x="276" y="220"/>
                    </a:lnTo>
                    <a:lnTo>
                      <a:pt x="282" y="209"/>
                    </a:lnTo>
                    <a:lnTo>
                      <a:pt x="286" y="198"/>
                    </a:lnTo>
                    <a:lnTo>
                      <a:pt x="289" y="186"/>
                    </a:lnTo>
                    <a:lnTo>
                      <a:pt x="292" y="174"/>
                    </a:lnTo>
                    <a:lnTo>
                      <a:pt x="293" y="162"/>
                    </a:lnTo>
                    <a:lnTo>
                      <a:pt x="293" y="150"/>
                    </a:lnTo>
                    <a:lnTo>
                      <a:pt x="293" y="135"/>
                    </a:lnTo>
                    <a:lnTo>
                      <a:pt x="291" y="120"/>
                    </a:lnTo>
                    <a:lnTo>
                      <a:pt x="287" y="106"/>
                    </a:lnTo>
                    <a:lnTo>
                      <a:pt x="282" y="92"/>
                    </a:lnTo>
                    <a:lnTo>
                      <a:pt x="276" y="79"/>
                    </a:lnTo>
                    <a:lnTo>
                      <a:pt x="269" y="66"/>
                    </a:lnTo>
                    <a:lnTo>
                      <a:pt x="260" y="54"/>
                    </a:lnTo>
                    <a:lnTo>
                      <a:pt x="249" y="45"/>
                    </a:lnTo>
                    <a:lnTo>
                      <a:pt x="240" y="34"/>
                    </a:lnTo>
                    <a:lnTo>
                      <a:pt x="228" y="25"/>
                    </a:lnTo>
                    <a:lnTo>
                      <a:pt x="215" y="18"/>
                    </a:lnTo>
                    <a:lnTo>
                      <a:pt x="202" y="12"/>
                    </a:lnTo>
                    <a:lnTo>
                      <a:pt x="188" y="7"/>
                    </a:lnTo>
                    <a:lnTo>
                      <a:pt x="175" y="3"/>
                    </a:lnTo>
                    <a:lnTo>
                      <a:pt x="160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465">
                <a:extLst>
                  <a:ext uri="{FF2B5EF4-FFF2-40B4-BE49-F238E27FC236}">
                    <a16:creationId xmlns:a16="http://schemas.microsoft.com/office/drawing/2014/main" id="{5B4AB5C3-3F95-44D4-878E-A49DD02755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72" y="4245679"/>
                <a:ext cx="238125" cy="236538"/>
              </a:xfrm>
              <a:custGeom>
                <a:avLst/>
                <a:gdLst>
                  <a:gd name="T0" fmla="*/ 418 w 748"/>
                  <a:gd name="T1" fmla="*/ 394 h 747"/>
                  <a:gd name="T2" fmla="*/ 413 w 748"/>
                  <a:gd name="T3" fmla="*/ 401 h 747"/>
                  <a:gd name="T4" fmla="*/ 404 w 748"/>
                  <a:gd name="T5" fmla="*/ 404 h 747"/>
                  <a:gd name="T6" fmla="*/ 248 w 748"/>
                  <a:gd name="T7" fmla="*/ 403 h 747"/>
                  <a:gd name="T8" fmla="*/ 241 w 748"/>
                  <a:gd name="T9" fmla="*/ 398 h 747"/>
                  <a:gd name="T10" fmla="*/ 238 w 748"/>
                  <a:gd name="T11" fmla="*/ 389 h 747"/>
                  <a:gd name="T12" fmla="*/ 241 w 748"/>
                  <a:gd name="T13" fmla="*/ 380 h 747"/>
                  <a:gd name="T14" fmla="*/ 248 w 748"/>
                  <a:gd name="T15" fmla="*/ 375 h 747"/>
                  <a:gd name="T16" fmla="*/ 389 w 748"/>
                  <a:gd name="T17" fmla="*/ 374 h 747"/>
                  <a:gd name="T18" fmla="*/ 391 w 748"/>
                  <a:gd name="T19" fmla="*/ 160 h 747"/>
                  <a:gd name="T20" fmla="*/ 397 w 748"/>
                  <a:gd name="T21" fmla="*/ 154 h 747"/>
                  <a:gd name="T22" fmla="*/ 404 w 748"/>
                  <a:gd name="T23" fmla="*/ 150 h 747"/>
                  <a:gd name="T24" fmla="*/ 413 w 748"/>
                  <a:gd name="T25" fmla="*/ 154 h 747"/>
                  <a:gd name="T26" fmla="*/ 418 w 748"/>
                  <a:gd name="T27" fmla="*/ 160 h 747"/>
                  <a:gd name="T28" fmla="*/ 419 w 748"/>
                  <a:gd name="T29" fmla="*/ 389 h 747"/>
                  <a:gd name="T30" fmla="*/ 336 w 748"/>
                  <a:gd name="T31" fmla="*/ 2 h 747"/>
                  <a:gd name="T32" fmla="*/ 280 w 748"/>
                  <a:gd name="T33" fmla="*/ 11 h 747"/>
                  <a:gd name="T34" fmla="*/ 228 w 748"/>
                  <a:gd name="T35" fmla="*/ 30 h 747"/>
                  <a:gd name="T36" fmla="*/ 179 w 748"/>
                  <a:gd name="T37" fmla="*/ 54 h 747"/>
                  <a:gd name="T38" fmla="*/ 136 w 748"/>
                  <a:gd name="T39" fmla="*/ 86 h 747"/>
                  <a:gd name="T40" fmla="*/ 97 w 748"/>
                  <a:gd name="T41" fmla="*/ 123 h 747"/>
                  <a:gd name="T42" fmla="*/ 64 w 748"/>
                  <a:gd name="T43" fmla="*/ 165 h 747"/>
                  <a:gd name="T44" fmla="*/ 36 w 748"/>
                  <a:gd name="T45" fmla="*/ 212 h 747"/>
                  <a:gd name="T46" fmla="*/ 17 w 748"/>
                  <a:gd name="T47" fmla="*/ 263 h 747"/>
                  <a:gd name="T48" fmla="*/ 4 w 748"/>
                  <a:gd name="T49" fmla="*/ 317 h 747"/>
                  <a:gd name="T50" fmla="*/ 0 w 748"/>
                  <a:gd name="T51" fmla="*/ 374 h 747"/>
                  <a:gd name="T52" fmla="*/ 4 w 748"/>
                  <a:gd name="T53" fmla="*/ 431 h 747"/>
                  <a:gd name="T54" fmla="*/ 17 w 748"/>
                  <a:gd name="T55" fmla="*/ 485 h 747"/>
                  <a:gd name="T56" fmla="*/ 36 w 748"/>
                  <a:gd name="T57" fmla="*/ 536 h 747"/>
                  <a:gd name="T58" fmla="*/ 64 w 748"/>
                  <a:gd name="T59" fmla="*/ 583 h 747"/>
                  <a:gd name="T60" fmla="*/ 97 w 748"/>
                  <a:gd name="T61" fmla="*/ 625 h 747"/>
                  <a:gd name="T62" fmla="*/ 136 w 748"/>
                  <a:gd name="T63" fmla="*/ 662 h 747"/>
                  <a:gd name="T64" fmla="*/ 179 w 748"/>
                  <a:gd name="T65" fmla="*/ 694 h 747"/>
                  <a:gd name="T66" fmla="*/ 228 w 748"/>
                  <a:gd name="T67" fmla="*/ 719 h 747"/>
                  <a:gd name="T68" fmla="*/ 280 w 748"/>
                  <a:gd name="T69" fmla="*/ 736 h 747"/>
                  <a:gd name="T70" fmla="*/ 336 w 748"/>
                  <a:gd name="T71" fmla="*/ 745 h 747"/>
                  <a:gd name="T72" fmla="*/ 392 w 748"/>
                  <a:gd name="T73" fmla="*/ 747 h 747"/>
                  <a:gd name="T74" fmla="*/ 449 w 748"/>
                  <a:gd name="T75" fmla="*/ 740 h 747"/>
                  <a:gd name="T76" fmla="*/ 501 w 748"/>
                  <a:gd name="T77" fmla="*/ 725 h 747"/>
                  <a:gd name="T78" fmla="*/ 552 w 748"/>
                  <a:gd name="T79" fmla="*/ 702 h 747"/>
                  <a:gd name="T80" fmla="*/ 597 w 748"/>
                  <a:gd name="T81" fmla="*/ 674 h 747"/>
                  <a:gd name="T82" fmla="*/ 637 w 748"/>
                  <a:gd name="T83" fmla="*/ 638 h 747"/>
                  <a:gd name="T84" fmla="*/ 673 w 748"/>
                  <a:gd name="T85" fmla="*/ 598 h 747"/>
                  <a:gd name="T86" fmla="*/ 702 w 748"/>
                  <a:gd name="T87" fmla="*/ 552 h 747"/>
                  <a:gd name="T88" fmla="*/ 724 w 748"/>
                  <a:gd name="T89" fmla="*/ 502 h 747"/>
                  <a:gd name="T90" fmla="*/ 739 w 748"/>
                  <a:gd name="T91" fmla="*/ 449 h 747"/>
                  <a:gd name="T92" fmla="*/ 746 w 748"/>
                  <a:gd name="T93" fmla="*/ 393 h 747"/>
                  <a:gd name="T94" fmla="*/ 745 w 748"/>
                  <a:gd name="T95" fmla="*/ 336 h 747"/>
                  <a:gd name="T96" fmla="*/ 736 w 748"/>
                  <a:gd name="T97" fmla="*/ 281 h 747"/>
                  <a:gd name="T98" fmla="*/ 718 w 748"/>
                  <a:gd name="T99" fmla="*/ 229 h 747"/>
                  <a:gd name="T100" fmla="*/ 693 w 748"/>
                  <a:gd name="T101" fmla="*/ 180 h 747"/>
                  <a:gd name="T102" fmla="*/ 662 w 748"/>
                  <a:gd name="T103" fmla="*/ 137 h 747"/>
                  <a:gd name="T104" fmla="*/ 624 w 748"/>
                  <a:gd name="T105" fmla="*/ 98 h 747"/>
                  <a:gd name="T106" fmla="*/ 582 w 748"/>
                  <a:gd name="T107" fmla="*/ 64 h 747"/>
                  <a:gd name="T108" fmla="*/ 536 w 748"/>
                  <a:gd name="T109" fmla="*/ 37 h 747"/>
                  <a:gd name="T110" fmla="*/ 484 w 748"/>
                  <a:gd name="T111" fmla="*/ 17 h 747"/>
                  <a:gd name="T112" fmla="*/ 430 w 748"/>
                  <a:gd name="T113" fmla="*/ 4 h 747"/>
                  <a:gd name="T114" fmla="*/ 373 w 748"/>
                  <a:gd name="T115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8" h="747">
                    <a:moveTo>
                      <a:pt x="419" y="389"/>
                    </a:moveTo>
                    <a:lnTo>
                      <a:pt x="419" y="392"/>
                    </a:lnTo>
                    <a:lnTo>
                      <a:pt x="418" y="394"/>
                    </a:lnTo>
                    <a:lnTo>
                      <a:pt x="417" y="398"/>
                    </a:lnTo>
                    <a:lnTo>
                      <a:pt x="415" y="400"/>
                    </a:lnTo>
                    <a:lnTo>
                      <a:pt x="413" y="401"/>
                    </a:lnTo>
                    <a:lnTo>
                      <a:pt x="410" y="403"/>
                    </a:lnTo>
                    <a:lnTo>
                      <a:pt x="407" y="403"/>
                    </a:lnTo>
                    <a:lnTo>
                      <a:pt x="404" y="404"/>
                    </a:lnTo>
                    <a:lnTo>
                      <a:pt x="253" y="404"/>
                    </a:lnTo>
                    <a:lnTo>
                      <a:pt x="251" y="403"/>
                    </a:lnTo>
                    <a:lnTo>
                      <a:pt x="248" y="403"/>
                    </a:lnTo>
                    <a:lnTo>
                      <a:pt x="246" y="401"/>
                    </a:lnTo>
                    <a:lnTo>
                      <a:pt x="244" y="400"/>
                    </a:lnTo>
                    <a:lnTo>
                      <a:pt x="241" y="398"/>
                    </a:lnTo>
                    <a:lnTo>
                      <a:pt x="240" y="394"/>
                    </a:lnTo>
                    <a:lnTo>
                      <a:pt x="239" y="392"/>
                    </a:lnTo>
                    <a:lnTo>
                      <a:pt x="238" y="389"/>
                    </a:lnTo>
                    <a:lnTo>
                      <a:pt x="239" y="386"/>
                    </a:lnTo>
                    <a:lnTo>
                      <a:pt x="240" y="384"/>
                    </a:lnTo>
                    <a:lnTo>
                      <a:pt x="241" y="380"/>
                    </a:lnTo>
                    <a:lnTo>
                      <a:pt x="244" y="378"/>
                    </a:lnTo>
                    <a:lnTo>
                      <a:pt x="246" y="376"/>
                    </a:lnTo>
                    <a:lnTo>
                      <a:pt x="248" y="375"/>
                    </a:lnTo>
                    <a:lnTo>
                      <a:pt x="251" y="374"/>
                    </a:lnTo>
                    <a:lnTo>
                      <a:pt x="253" y="374"/>
                    </a:lnTo>
                    <a:lnTo>
                      <a:pt x="389" y="374"/>
                    </a:lnTo>
                    <a:lnTo>
                      <a:pt x="389" y="165"/>
                    </a:lnTo>
                    <a:lnTo>
                      <a:pt x="390" y="163"/>
                    </a:lnTo>
                    <a:lnTo>
                      <a:pt x="391" y="160"/>
                    </a:lnTo>
                    <a:lnTo>
                      <a:pt x="392" y="158"/>
                    </a:lnTo>
                    <a:lnTo>
                      <a:pt x="394" y="156"/>
                    </a:lnTo>
                    <a:lnTo>
                      <a:pt x="397" y="154"/>
                    </a:lnTo>
                    <a:lnTo>
                      <a:pt x="399" y="153"/>
                    </a:lnTo>
                    <a:lnTo>
                      <a:pt x="402" y="152"/>
                    </a:lnTo>
                    <a:lnTo>
                      <a:pt x="404" y="150"/>
                    </a:lnTo>
                    <a:lnTo>
                      <a:pt x="407" y="152"/>
                    </a:lnTo>
                    <a:lnTo>
                      <a:pt x="410" y="153"/>
                    </a:lnTo>
                    <a:lnTo>
                      <a:pt x="413" y="154"/>
                    </a:lnTo>
                    <a:lnTo>
                      <a:pt x="415" y="156"/>
                    </a:lnTo>
                    <a:lnTo>
                      <a:pt x="417" y="158"/>
                    </a:lnTo>
                    <a:lnTo>
                      <a:pt x="418" y="160"/>
                    </a:lnTo>
                    <a:lnTo>
                      <a:pt x="419" y="163"/>
                    </a:lnTo>
                    <a:lnTo>
                      <a:pt x="419" y="165"/>
                    </a:lnTo>
                    <a:lnTo>
                      <a:pt x="419" y="389"/>
                    </a:lnTo>
                    <a:close/>
                    <a:moveTo>
                      <a:pt x="373" y="0"/>
                    </a:moveTo>
                    <a:lnTo>
                      <a:pt x="354" y="1"/>
                    </a:lnTo>
                    <a:lnTo>
                      <a:pt x="336" y="2"/>
                    </a:lnTo>
                    <a:lnTo>
                      <a:pt x="316" y="4"/>
                    </a:lnTo>
                    <a:lnTo>
                      <a:pt x="298" y="7"/>
                    </a:lnTo>
                    <a:lnTo>
                      <a:pt x="280" y="11"/>
                    </a:lnTo>
                    <a:lnTo>
                      <a:pt x="262" y="17"/>
                    </a:lnTo>
                    <a:lnTo>
                      <a:pt x="245" y="23"/>
                    </a:lnTo>
                    <a:lnTo>
                      <a:pt x="228" y="30"/>
                    </a:lnTo>
                    <a:lnTo>
                      <a:pt x="211" y="37"/>
                    </a:lnTo>
                    <a:lnTo>
                      <a:pt x="195" y="46"/>
                    </a:lnTo>
                    <a:lnTo>
                      <a:pt x="179" y="54"/>
                    </a:lnTo>
                    <a:lnTo>
                      <a:pt x="164" y="64"/>
                    </a:lnTo>
                    <a:lnTo>
                      <a:pt x="149" y="74"/>
                    </a:lnTo>
                    <a:lnTo>
                      <a:pt x="136" y="86"/>
                    </a:lnTo>
                    <a:lnTo>
                      <a:pt x="122" y="98"/>
                    </a:lnTo>
                    <a:lnTo>
                      <a:pt x="109" y="110"/>
                    </a:lnTo>
                    <a:lnTo>
                      <a:pt x="97" y="123"/>
                    </a:lnTo>
                    <a:lnTo>
                      <a:pt x="85" y="137"/>
                    </a:lnTo>
                    <a:lnTo>
                      <a:pt x="73" y="150"/>
                    </a:lnTo>
                    <a:lnTo>
                      <a:pt x="64" y="165"/>
                    </a:lnTo>
                    <a:lnTo>
                      <a:pt x="53" y="180"/>
                    </a:lnTo>
                    <a:lnTo>
                      <a:pt x="45" y="196"/>
                    </a:lnTo>
                    <a:lnTo>
                      <a:pt x="36" y="212"/>
                    </a:lnTo>
                    <a:lnTo>
                      <a:pt x="29" y="229"/>
                    </a:lnTo>
                    <a:lnTo>
                      <a:pt x="22" y="246"/>
                    </a:lnTo>
                    <a:lnTo>
                      <a:pt x="17" y="263"/>
                    </a:lnTo>
                    <a:lnTo>
                      <a:pt x="11" y="281"/>
                    </a:lnTo>
                    <a:lnTo>
                      <a:pt x="7" y="299"/>
                    </a:lnTo>
                    <a:lnTo>
                      <a:pt x="4" y="317"/>
                    </a:lnTo>
                    <a:lnTo>
                      <a:pt x="2" y="336"/>
                    </a:lnTo>
                    <a:lnTo>
                      <a:pt x="0" y="355"/>
                    </a:lnTo>
                    <a:lnTo>
                      <a:pt x="0" y="374"/>
                    </a:lnTo>
                    <a:lnTo>
                      <a:pt x="0" y="393"/>
                    </a:lnTo>
                    <a:lnTo>
                      <a:pt x="2" y="411"/>
                    </a:lnTo>
                    <a:lnTo>
                      <a:pt x="4" y="431"/>
                    </a:lnTo>
                    <a:lnTo>
                      <a:pt x="7" y="449"/>
                    </a:lnTo>
                    <a:lnTo>
                      <a:pt x="11" y="467"/>
                    </a:lnTo>
                    <a:lnTo>
                      <a:pt x="17" y="485"/>
                    </a:lnTo>
                    <a:lnTo>
                      <a:pt x="22" y="502"/>
                    </a:lnTo>
                    <a:lnTo>
                      <a:pt x="29" y="520"/>
                    </a:lnTo>
                    <a:lnTo>
                      <a:pt x="36" y="536"/>
                    </a:lnTo>
                    <a:lnTo>
                      <a:pt x="45" y="552"/>
                    </a:lnTo>
                    <a:lnTo>
                      <a:pt x="53" y="568"/>
                    </a:lnTo>
                    <a:lnTo>
                      <a:pt x="64" y="583"/>
                    </a:lnTo>
                    <a:lnTo>
                      <a:pt x="73" y="598"/>
                    </a:lnTo>
                    <a:lnTo>
                      <a:pt x="85" y="612"/>
                    </a:lnTo>
                    <a:lnTo>
                      <a:pt x="97" y="625"/>
                    </a:lnTo>
                    <a:lnTo>
                      <a:pt x="109" y="638"/>
                    </a:lnTo>
                    <a:lnTo>
                      <a:pt x="122" y="650"/>
                    </a:lnTo>
                    <a:lnTo>
                      <a:pt x="136" y="662"/>
                    </a:lnTo>
                    <a:lnTo>
                      <a:pt x="149" y="674"/>
                    </a:lnTo>
                    <a:lnTo>
                      <a:pt x="164" y="683"/>
                    </a:lnTo>
                    <a:lnTo>
                      <a:pt x="179" y="694"/>
                    </a:lnTo>
                    <a:lnTo>
                      <a:pt x="195" y="702"/>
                    </a:lnTo>
                    <a:lnTo>
                      <a:pt x="211" y="711"/>
                    </a:lnTo>
                    <a:lnTo>
                      <a:pt x="228" y="719"/>
                    </a:lnTo>
                    <a:lnTo>
                      <a:pt x="245" y="725"/>
                    </a:lnTo>
                    <a:lnTo>
                      <a:pt x="262" y="730"/>
                    </a:lnTo>
                    <a:lnTo>
                      <a:pt x="280" y="736"/>
                    </a:lnTo>
                    <a:lnTo>
                      <a:pt x="298" y="740"/>
                    </a:lnTo>
                    <a:lnTo>
                      <a:pt x="316" y="743"/>
                    </a:lnTo>
                    <a:lnTo>
                      <a:pt x="336" y="745"/>
                    </a:lnTo>
                    <a:lnTo>
                      <a:pt x="354" y="747"/>
                    </a:lnTo>
                    <a:lnTo>
                      <a:pt x="373" y="747"/>
                    </a:lnTo>
                    <a:lnTo>
                      <a:pt x="392" y="747"/>
                    </a:lnTo>
                    <a:lnTo>
                      <a:pt x="412" y="745"/>
                    </a:lnTo>
                    <a:lnTo>
                      <a:pt x="430" y="743"/>
                    </a:lnTo>
                    <a:lnTo>
                      <a:pt x="449" y="740"/>
                    </a:lnTo>
                    <a:lnTo>
                      <a:pt x="466" y="736"/>
                    </a:lnTo>
                    <a:lnTo>
                      <a:pt x="484" y="730"/>
                    </a:lnTo>
                    <a:lnTo>
                      <a:pt x="501" y="725"/>
                    </a:lnTo>
                    <a:lnTo>
                      <a:pt x="519" y="719"/>
                    </a:lnTo>
                    <a:lnTo>
                      <a:pt x="536" y="711"/>
                    </a:lnTo>
                    <a:lnTo>
                      <a:pt x="552" y="702"/>
                    </a:lnTo>
                    <a:lnTo>
                      <a:pt x="567" y="694"/>
                    </a:lnTo>
                    <a:lnTo>
                      <a:pt x="582" y="683"/>
                    </a:lnTo>
                    <a:lnTo>
                      <a:pt x="597" y="674"/>
                    </a:lnTo>
                    <a:lnTo>
                      <a:pt x="611" y="662"/>
                    </a:lnTo>
                    <a:lnTo>
                      <a:pt x="624" y="650"/>
                    </a:lnTo>
                    <a:lnTo>
                      <a:pt x="637" y="638"/>
                    </a:lnTo>
                    <a:lnTo>
                      <a:pt x="650" y="625"/>
                    </a:lnTo>
                    <a:lnTo>
                      <a:pt x="662" y="612"/>
                    </a:lnTo>
                    <a:lnTo>
                      <a:pt x="673" y="598"/>
                    </a:lnTo>
                    <a:lnTo>
                      <a:pt x="683" y="583"/>
                    </a:lnTo>
                    <a:lnTo>
                      <a:pt x="693" y="568"/>
                    </a:lnTo>
                    <a:lnTo>
                      <a:pt x="702" y="552"/>
                    </a:lnTo>
                    <a:lnTo>
                      <a:pt x="710" y="536"/>
                    </a:lnTo>
                    <a:lnTo>
                      <a:pt x="718" y="520"/>
                    </a:lnTo>
                    <a:lnTo>
                      <a:pt x="724" y="502"/>
                    </a:lnTo>
                    <a:lnTo>
                      <a:pt x="730" y="485"/>
                    </a:lnTo>
                    <a:lnTo>
                      <a:pt x="736" y="467"/>
                    </a:lnTo>
                    <a:lnTo>
                      <a:pt x="739" y="449"/>
                    </a:lnTo>
                    <a:lnTo>
                      <a:pt x="743" y="431"/>
                    </a:lnTo>
                    <a:lnTo>
                      <a:pt x="745" y="411"/>
                    </a:lnTo>
                    <a:lnTo>
                      <a:pt x="746" y="393"/>
                    </a:lnTo>
                    <a:lnTo>
                      <a:pt x="748" y="374"/>
                    </a:lnTo>
                    <a:lnTo>
                      <a:pt x="746" y="355"/>
                    </a:lnTo>
                    <a:lnTo>
                      <a:pt x="745" y="336"/>
                    </a:lnTo>
                    <a:lnTo>
                      <a:pt x="743" y="317"/>
                    </a:lnTo>
                    <a:lnTo>
                      <a:pt x="739" y="299"/>
                    </a:lnTo>
                    <a:lnTo>
                      <a:pt x="736" y="281"/>
                    </a:lnTo>
                    <a:lnTo>
                      <a:pt x="730" y="263"/>
                    </a:lnTo>
                    <a:lnTo>
                      <a:pt x="724" y="246"/>
                    </a:lnTo>
                    <a:lnTo>
                      <a:pt x="718" y="229"/>
                    </a:lnTo>
                    <a:lnTo>
                      <a:pt x="710" y="212"/>
                    </a:lnTo>
                    <a:lnTo>
                      <a:pt x="702" y="196"/>
                    </a:lnTo>
                    <a:lnTo>
                      <a:pt x="693" y="180"/>
                    </a:lnTo>
                    <a:lnTo>
                      <a:pt x="683" y="165"/>
                    </a:lnTo>
                    <a:lnTo>
                      <a:pt x="673" y="150"/>
                    </a:lnTo>
                    <a:lnTo>
                      <a:pt x="662" y="137"/>
                    </a:lnTo>
                    <a:lnTo>
                      <a:pt x="650" y="123"/>
                    </a:lnTo>
                    <a:lnTo>
                      <a:pt x="637" y="110"/>
                    </a:lnTo>
                    <a:lnTo>
                      <a:pt x="624" y="98"/>
                    </a:lnTo>
                    <a:lnTo>
                      <a:pt x="611" y="86"/>
                    </a:lnTo>
                    <a:lnTo>
                      <a:pt x="597" y="74"/>
                    </a:lnTo>
                    <a:lnTo>
                      <a:pt x="582" y="64"/>
                    </a:lnTo>
                    <a:lnTo>
                      <a:pt x="567" y="54"/>
                    </a:lnTo>
                    <a:lnTo>
                      <a:pt x="552" y="46"/>
                    </a:lnTo>
                    <a:lnTo>
                      <a:pt x="536" y="37"/>
                    </a:lnTo>
                    <a:lnTo>
                      <a:pt x="519" y="30"/>
                    </a:lnTo>
                    <a:lnTo>
                      <a:pt x="501" y="23"/>
                    </a:lnTo>
                    <a:lnTo>
                      <a:pt x="484" y="17"/>
                    </a:lnTo>
                    <a:lnTo>
                      <a:pt x="466" y="11"/>
                    </a:lnTo>
                    <a:lnTo>
                      <a:pt x="449" y="7"/>
                    </a:lnTo>
                    <a:lnTo>
                      <a:pt x="430" y="4"/>
                    </a:lnTo>
                    <a:lnTo>
                      <a:pt x="412" y="2"/>
                    </a:lnTo>
                    <a:lnTo>
                      <a:pt x="392" y="1"/>
                    </a:lnTo>
                    <a:lnTo>
                      <a:pt x="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54AFD0A-F45D-40C4-B479-BDDAD4A68D3C}"/>
              </a:ext>
            </a:extLst>
          </p:cNvPr>
          <p:cNvSpPr txBox="1"/>
          <p:nvPr/>
        </p:nvSpPr>
        <p:spPr>
          <a:xfrm>
            <a:off x="766038" y="3948478"/>
            <a:ext cx="2152260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pulvinar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lacinia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vel,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placerat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ante.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FCFF141-1882-42C0-A92B-E56C8FFD9C41}"/>
              </a:ext>
            </a:extLst>
          </p:cNvPr>
          <p:cNvSpPr txBox="1"/>
          <p:nvPr/>
        </p:nvSpPr>
        <p:spPr>
          <a:xfrm>
            <a:off x="3601926" y="3948478"/>
            <a:ext cx="2152260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pulvinar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lacinia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vel,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placerat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E5180B-55E6-42C7-B437-1A6536857841}"/>
              </a:ext>
            </a:extLst>
          </p:cNvPr>
          <p:cNvSpPr txBox="1"/>
          <p:nvPr/>
        </p:nvSpPr>
        <p:spPr>
          <a:xfrm>
            <a:off x="6437814" y="3948478"/>
            <a:ext cx="2152260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pulvinar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lacinia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vel,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placerat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F37A7B-6228-4D32-9033-EB6B4A1937A8}"/>
              </a:ext>
            </a:extLst>
          </p:cNvPr>
          <p:cNvSpPr txBox="1"/>
          <p:nvPr/>
        </p:nvSpPr>
        <p:spPr>
          <a:xfrm>
            <a:off x="9273702" y="3948478"/>
            <a:ext cx="2152260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pulvinar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lacinia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vel,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placerat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012C29-96D4-4B50-BC11-59729518838E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28E652B-3727-41A0-9E35-6D7E880F0243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12808F-11F5-4BA0-984E-654EA0D09AD7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03D16F-1465-4484-9D8A-2E66D68A6828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706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B4A6DE-FDF5-423A-AA1B-006DF9605139}"/>
              </a:ext>
            </a:extLst>
          </p:cNvPr>
          <p:cNvSpPr/>
          <p:nvPr/>
        </p:nvSpPr>
        <p:spPr>
          <a:xfrm>
            <a:off x="6096000" y="1028700"/>
            <a:ext cx="6096000" cy="532764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6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B7C4D0-A2F2-4E76-BD7C-35A82F406CE8}"/>
              </a:ext>
            </a:extLst>
          </p:cNvPr>
          <p:cNvSpPr txBox="1"/>
          <p:nvPr/>
        </p:nvSpPr>
        <p:spPr>
          <a:xfrm>
            <a:off x="8106824" y="1564901"/>
            <a:ext cx="215226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O’CLOCK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D994FA-0311-41C5-A690-AE7DCFD62EB3}"/>
              </a:ext>
            </a:extLst>
          </p:cNvPr>
          <p:cNvSpPr txBox="1"/>
          <p:nvPr/>
        </p:nvSpPr>
        <p:spPr>
          <a:xfrm>
            <a:off x="8106824" y="5519801"/>
            <a:ext cx="215226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HALF-PAST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1485B02-75A3-4C0F-AACB-961CADA122B3}"/>
              </a:ext>
            </a:extLst>
          </p:cNvPr>
          <p:cNvSpPr txBox="1"/>
          <p:nvPr/>
        </p:nvSpPr>
        <p:spPr>
          <a:xfrm>
            <a:off x="10820400" y="3541812"/>
            <a:ext cx="137160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QUARTER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AFF950-8FB0-4091-BC2B-758E802E2750}"/>
              </a:ext>
            </a:extLst>
          </p:cNvPr>
          <p:cNvSpPr txBox="1"/>
          <p:nvPr/>
        </p:nvSpPr>
        <p:spPr>
          <a:xfrm>
            <a:off x="6173908" y="3541812"/>
            <a:ext cx="137160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QUARTER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45CF82-AB97-495F-B6FA-ABC3CE45701A}"/>
              </a:ext>
            </a:extLst>
          </p:cNvPr>
          <p:cNvGrpSpPr/>
          <p:nvPr/>
        </p:nvGrpSpPr>
        <p:grpSpPr>
          <a:xfrm>
            <a:off x="8859107" y="3371853"/>
            <a:ext cx="647696" cy="647696"/>
            <a:chOff x="2613272" y="4202817"/>
            <a:chExt cx="284163" cy="284163"/>
          </a:xfrm>
          <a:solidFill>
            <a:schemeClr val="accent2"/>
          </a:solidFill>
        </p:grpSpPr>
        <p:sp>
          <p:nvSpPr>
            <p:cNvPr id="94" name="Freeform 4448">
              <a:extLst>
                <a:ext uri="{FF2B5EF4-FFF2-40B4-BE49-F238E27FC236}">
                  <a16:creationId xmlns:a16="http://schemas.microsoft.com/office/drawing/2014/main" id="{CC15D6D6-1BC8-4FA0-8AA0-144C94A36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202817"/>
              <a:ext cx="284163" cy="284163"/>
            </a:xfrm>
            <a:custGeom>
              <a:avLst/>
              <a:gdLst>
                <a:gd name="T0" fmla="*/ 396 w 897"/>
                <a:gd name="T1" fmla="*/ 788 h 896"/>
                <a:gd name="T2" fmla="*/ 330 w 897"/>
                <a:gd name="T3" fmla="*/ 771 h 896"/>
                <a:gd name="T4" fmla="*/ 270 w 897"/>
                <a:gd name="T5" fmla="*/ 742 h 896"/>
                <a:gd name="T6" fmla="*/ 218 w 897"/>
                <a:gd name="T7" fmla="*/ 703 h 896"/>
                <a:gd name="T8" fmla="*/ 173 w 897"/>
                <a:gd name="T9" fmla="*/ 654 h 896"/>
                <a:gd name="T10" fmla="*/ 138 w 897"/>
                <a:gd name="T11" fmla="*/ 597 h 896"/>
                <a:gd name="T12" fmla="*/ 116 w 897"/>
                <a:gd name="T13" fmla="*/ 534 h 896"/>
                <a:gd name="T14" fmla="*/ 105 w 897"/>
                <a:gd name="T15" fmla="*/ 465 h 896"/>
                <a:gd name="T16" fmla="*/ 108 w 897"/>
                <a:gd name="T17" fmla="*/ 396 h 896"/>
                <a:gd name="T18" fmla="*/ 126 w 897"/>
                <a:gd name="T19" fmla="*/ 330 h 896"/>
                <a:gd name="T20" fmla="*/ 154 w 897"/>
                <a:gd name="T21" fmla="*/ 271 h 896"/>
                <a:gd name="T22" fmla="*/ 194 w 897"/>
                <a:gd name="T23" fmla="*/ 217 h 896"/>
                <a:gd name="T24" fmla="*/ 243 w 897"/>
                <a:gd name="T25" fmla="*/ 173 h 896"/>
                <a:gd name="T26" fmla="*/ 300 w 897"/>
                <a:gd name="T27" fmla="*/ 138 h 896"/>
                <a:gd name="T28" fmla="*/ 363 w 897"/>
                <a:gd name="T29" fmla="*/ 115 h 896"/>
                <a:gd name="T30" fmla="*/ 430 w 897"/>
                <a:gd name="T31" fmla="*/ 105 h 896"/>
                <a:gd name="T32" fmla="*/ 501 w 897"/>
                <a:gd name="T33" fmla="*/ 108 h 896"/>
                <a:gd name="T34" fmla="*/ 566 w 897"/>
                <a:gd name="T35" fmla="*/ 125 h 896"/>
                <a:gd name="T36" fmla="*/ 626 w 897"/>
                <a:gd name="T37" fmla="*/ 154 h 896"/>
                <a:gd name="T38" fmla="*/ 680 w 897"/>
                <a:gd name="T39" fmla="*/ 194 h 896"/>
                <a:gd name="T40" fmla="*/ 724 w 897"/>
                <a:gd name="T41" fmla="*/ 243 h 896"/>
                <a:gd name="T42" fmla="*/ 759 w 897"/>
                <a:gd name="T43" fmla="*/ 299 h 896"/>
                <a:gd name="T44" fmla="*/ 781 w 897"/>
                <a:gd name="T45" fmla="*/ 363 h 896"/>
                <a:gd name="T46" fmla="*/ 792 w 897"/>
                <a:gd name="T47" fmla="*/ 430 h 896"/>
                <a:gd name="T48" fmla="*/ 789 w 897"/>
                <a:gd name="T49" fmla="*/ 501 h 896"/>
                <a:gd name="T50" fmla="*/ 772 w 897"/>
                <a:gd name="T51" fmla="*/ 566 h 896"/>
                <a:gd name="T52" fmla="*/ 743 w 897"/>
                <a:gd name="T53" fmla="*/ 626 h 896"/>
                <a:gd name="T54" fmla="*/ 703 w 897"/>
                <a:gd name="T55" fmla="*/ 679 h 896"/>
                <a:gd name="T56" fmla="*/ 654 w 897"/>
                <a:gd name="T57" fmla="*/ 723 h 896"/>
                <a:gd name="T58" fmla="*/ 597 w 897"/>
                <a:gd name="T59" fmla="*/ 758 h 896"/>
                <a:gd name="T60" fmla="*/ 534 w 897"/>
                <a:gd name="T61" fmla="*/ 781 h 896"/>
                <a:gd name="T62" fmla="*/ 466 w 897"/>
                <a:gd name="T63" fmla="*/ 792 h 896"/>
                <a:gd name="T64" fmla="*/ 81 w 897"/>
                <a:gd name="T65" fmla="*/ 0 h 896"/>
                <a:gd name="T66" fmla="*/ 46 w 897"/>
                <a:gd name="T67" fmla="*/ 11 h 896"/>
                <a:gd name="T68" fmla="*/ 21 w 897"/>
                <a:gd name="T69" fmla="*/ 32 h 896"/>
                <a:gd name="T70" fmla="*/ 4 w 897"/>
                <a:gd name="T71" fmla="*/ 63 h 896"/>
                <a:gd name="T72" fmla="*/ 0 w 897"/>
                <a:gd name="T73" fmla="*/ 807 h 896"/>
                <a:gd name="T74" fmla="*/ 7 w 897"/>
                <a:gd name="T75" fmla="*/ 842 h 896"/>
                <a:gd name="T76" fmla="*/ 26 w 897"/>
                <a:gd name="T77" fmla="*/ 870 h 896"/>
                <a:gd name="T78" fmla="*/ 55 w 897"/>
                <a:gd name="T79" fmla="*/ 889 h 896"/>
                <a:gd name="T80" fmla="*/ 89 w 897"/>
                <a:gd name="T81" fmla="*/ 896 h 896"/>
                <a:gd name="T82" fmla="*/ 834 w 897"/>
                <a:gd name="T83" fmla="*/ 892 h 896"/>
                <a:gd name="T84" fmla="*/ 865 w 897"/>
                <a:gd name="T85" fmla="*/ 876 h 896"/>
                <a:gd name="T86" fmla="*/ 886 w 897"/>
                <a:gd name="T87" fmla="*/ 849 h 896"/>
                <a:gd name="T88" fmla="*/ 897 w 897"/>
                <a:gd name="T89" fmla="*/ 816 h 896"/>
                <a:gd name="T90" fmla="*/ 895 w 897"/>
                <a:gd name="T91" fmla="*/ 72 h 896"/>
                <a:gd name="T92" fmla="*/ 882 w 897"/>
                <a:gd name="T93" fmla="*/ 39 h 896"/>
                <a:gd name="T94" fmla="*/ 857 w 897"/>
                <a:gd name="T95" fmla="*/ 15 h 896"/>
                <a:gd name="T96" fmla="*/ 825 w 897"/>
                <a:gd name="T97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7" h="896">
                  <a:moveTo>
                    <a:pt x="449" y="792"/>
                  </a:moveTo>
                  <a:lnTo>
                    <a:pt x="430" y="792"/>
                  </a:lnTo>
                  <a:lnTo>
                    <a:pt x="413" y="790"/>
                  </a:lnTo>
                  <a:lnTo>
                    <a:pt x="396" y="788"/>
                  </a:lnTo>
                  <a:lnTo>
                    <a:pt x="379" y="785"/>
                  </a:lnTo>
                  <a:lnTo>
                    <a:pt x="363" y="781"/>
                  </a:lnTo>
                  <a:lnTo>
                    <a:pt x="346" y="777"/>
                  </a:lnTo>
                  <a:lnTo>
                    <a:pt x="330" y="771"/>
                  </a:lnTo>
                  <a:lnTo>
                    <a:pt x="315" y="765"/>
                  </a:lnTo>
                  <a:lnTo>
                    <a:pt x="300" y="758"/>
                  </a:lnTo>
                  <a:lnTo>
                    <a:pt x="285" y="750"/>
                  </a:lnTo>
                  <a:lnTo>
                    <a:pt x="270" y="742"/>
                  </a:lnTo>
                  <a:lnTo>
                    <a:pt x="256" y="733"/>
                  </a:lnTo>
                  <a:lnTo>
                    <a:pt x="243" y="723"/>
                  </a:lnTo>
                  <a:lnTo>
                    <a:pt x="229" y="713"/>
                  </a:lnTo>
                  <a:lnTo>
                    <a:pt x="218" y="703"/>
                  </a:lnTo>
                  <a:lnTo>
                    <a:pt x="206" y="691"/>
                  </a:lnTo>
                  <a:lnTo>
                    <a:pt x="194" y="679"/>
                  </a:lnTo>
                  <a:lnTo>
                    <a:pt x="183" y="666"/>
                  </a:lnTo>
                  <a:lnTo>
                    <a:pt x="173" y="654"/>
                  </a:lnTo>
                  <a:lnTo>
                    <a:pt x="163" y="641"/>
                  </a:lnTo>
                  <a:lnTo>
                    <a:pt x="154" y="626"/>
                  </a:lnTo>
                  <a:lnTo>
                    <a:pt x="146" y="612"/>
                  </a:lnTo>
                  <a:lnTo>
                    <a:pt x="138" y="597"/>
                  </a:lnTo>
                  <a:lnTo>
                    <a:pt x="132" y="582"/>
                  </a:lnTo>
                  <a:lnTo>
                    <a:pt x="126" y="566"/>
                  </a:lnTo>
                  <a:lnTo>
                    <a:pt x="120" y="550"/>
                  </a:lnTo>
                  <a:lnTo>
                    <a:pt x="116" y="534"/>
                  </a:lnTo>
                  <a:lnTo>
                    <a:pt x="112" y="518"/>
                  </a:lnTo>
                  <a:lnTo>
                    <a:pt x="108" y="501"/>
                  </a:lnTo>
                  <a:lnTo>
                    <a:pt x="106" y="483"/>
                  </a:lnTo>
                  <a:lnTo>
                    <a:pt x="105" y="465"/>
                  </a:lnTo>
                  <a:lnTo>
                    <a:pt x="104" y="448"/>
                  </a:lnTo>
                  <a:lnTo>
                    <a:pt x="105" y="430"/>
                  </a:lnTo>
                  <a:lnTo>
                    <a:pt x="106" y="413"/>
                  </a:lnTo>
                  <a:lnTo>
                    <a:pt x="108" y="396"/>
                  </a:lnTo>
                  <a:lnTo>
                    <a:pt x="112" y="379"/>
                  </a:lnTo>
                  <a:lnTo>
                    <a:pt x="116" y="363"/>
                  </a:lnTo>
                  <a:lnTo>
                    <a:pt x="120" y="346"/>
                  </a:lnTo>
                  <a:lnTo>
                    <a:pt x="126" y="330"/>
                  </a:lnTo>
                  <a:lnTo>
                    <a:pt x="132" y="314"/>
                  </a:lnTo>
                  <a:lnTo>
                    <a:pt x="138" y="299"/>
                  </a:lnTo>
                  <a:lnTo>
                    <a:pt x="146" y="284"/>
                  </a:lnTo>
                  <a:lnTo>
                    <a:pt x="154" y="271"/>
                  </a:lnTo>
                  <a:lnTo>
                    <a:pt x="163" y="257"/>
                  </a:lnTo>
                  <a:lnTo>
                    <a:pt x="173" y="243"/>
                  </a:lnTo>
                  <a:lnTo>
                    <a:pt x="183" y="230"/>
                  </a:lnTo>
                  <a:lnTo>
                    <a:pt x="194" y="217"/>
                  </a:lnTo>
                  <a:lnTo>
                    <a:pt x="206" y="205"/>
                  </a:lnTo>
                  <a:lnTo>
                    <a:pt x="218" y="194"/>
                  </a:lnTo>
                  <a:lnTo>
                    <a:pt x="229" y="183"/>
                  </a:lnTo>
                  <a:lnTo>
                    <a:pt x="243" y="173"/>
                  </a:lnTo>
                  <a:lnTo>
                    <a:pt x="256" y="164"/>
                  </a:lnTo>
                  <a:lnTo>
                    <a:pt x="270" y="154"/>
                  </a:lnTo>
                  <a:lnTo>
                    <a:pt x="285" y="145"/>
                  </a:lnTo>
                  <a:lnTo>
                    <a:pt x="300" y="138"/>
                  </a:lnTo>
                  <a:lnTo>
                    <a:pt x="315" y="131"/>
                  </a:lnTo>
                  <a:lnTo>
                    <a:pt x="330" y="125"/>
                  </a:lnTo>
                  <a:lnTo>
                    <a:pt x="346" y="120"/>
                  </a:lnTo>
                  <a:lnTo>
                    <a:pt x="363" y="115"/>
                  </a:lnTo>
                  <a:lnTo>
                    <a:pt x="379" y="111"/>
                  </a:lnTo>
                  <a:lnTo>
                    <a:pt x="396" y="108"/>
                  </a:lnTo>
                  <a:lnTo>
                    <a:pt x="413" y="106"/>
                  </a:lnTo>
                  <a:lnTo>
                    <a:pt x="430" y="105"/>
                  </a:lnTo>
                  <a:lnTo>
                    <a:pt x="449" y="104"/>
                  </a:lnTo>
                  <a:lnTo>
                    <a:pt x="466" y="105"/>
                  </a:lnTo>
                  <a:lnTo>
                    <a:pt x="484" y="106"/>
                  </a:lnTo>
                  <a:lnTo>
                    <a:pt x="501" y="108"/>
                  </a:lnTo>
                  <a:lnTo>
                    <a:pt x="518" y="111"/>
                  </a:lnTo>
                  <a:lnTo>
                    <a:pt x="534" y="115"/>
                  </a:lnTo>
                  <a:lnTo>
                    <a:pt x="550" y="120"/>
                  </a:lnTo>
                  <a:lnTo>
                    <a:pt x="566" y="125"/>
                  </a:lnTo>
                  <a:lnTo>
                    <a:pt x="582" y="131"/>
                  </a:lnTo>
                  <a:lnTo>
                    <a:pt x="597" y="138"/>
                  </a:lnTo>
                  <a:lnTo>
                    <a:pt x="612" y="145"/>
                  </a:lnTo>
                  <a:lnTo>
                    <a:pt x="626" y="154"/>
                  </a:lnTo>
                  <a:lnTo>
                    <a:pt x="640" y="164"/>
                  </a:lnTo>
                  <a:lnTo>
                    <a:pt x="654" y="173"/>
                  </a:lnTo>
                  <a:lnTo>
                    <a:pt x="667" y="183"/>
                  </a:lnTo>
                  <a:lnTo>
                    <a:pt x="680" y="194"/>
                  </a:lnTo>
                  <a:lnTo>
                    <a:pt x="692" y="205"/>
                  </a:lnTo>
                  <a:lnTo>
                    <a:pt x="703" y="217"/>
                  </a:lnTo>
                  <a:lnTo>
                    <a:pt x="714" y="230"/>
                  </a:lnTo>
                  <a:lnTo>
                    <a:pt x="724" y="243"/>
                  </a:lnTo>
                  <a:lnTo>
                    <a:pt x="733" y="257"/>
                  </a:lnTo>
                  <a:lnTo>
                    <a:pt x="743" y="271"/>
                  </a:lnTo>
                  <a:lnTo>
                    <a:pt x="750" y="284"/>
                  </a:lnTo>
                  <a:lnTo>
                    <a:pt x="759" y="299"/>
                  </a:lnTo>
                  <a:lnTo>
                    <a:pt x="765" y="314"/>
                  </a:lnTo>
                  <a:lnTo>
                    <a:pt x="772" y="330"/>
                  </a:lnTo>
                  <a:lnTo>
                    <a:pt x="777" y="346"/>
                  </a:lnTo>
                  <a:lnTo>
                    <a:pt x="781" y="363"/>
                  </a:lnTo>
                  <a:lnTo>
                    <a:pt x="786" y="379"/>
                  </a:lnTo>
                  <a:lnTo>
                    <a:pt x="789" y="396"/>
                  </a:lnTo>
                  <a:lnTo>
                    <a:pt x="791" y="413"/>
                  </a:lnTo>
                  <a:lnTo>
                    <a:pt x="792" y="430"/>
                  </a:lnTo>
                  <a:lnTo>
                    <a:pt x="792" y="448"/>
                  </a:lnTo>
                  <a:lnTo>
                    <a:pt x="792" y="465"/>
                  </a:lnTo>
                  <a:lnTo>
                    <a:pt x="791" y="483"/>
                  </a:lnTo>
                  <a:lnTo>
                    <a:pt x="789" y="501"/>
                  </a:lnTo>
                  <a:lnTo>
                    <a:pt x="786" y="518"/>
                  </a:lnTo>
                  <a:lnTo>
                    <a:pt x="781" y="534"/>
                  </a:lnTo>
                  <a:lnTo>
                    <a:pt x="777" y="550"/>
                  </a:lnTo>
                  <a:lnTo>
                    <a:pt x="772" y="566"/>
                  </a:lnTo>
                  <a:lnTo>
                    <a:pt x="765" y="582"/>
                  </a:lnTo>
                  <a:lnTo>
                    <a:pt x="759" y="597"/>
                  </a:lnTo>
                  <a:lnTo>
                    <a:pt x="750" y="612"/>
                  </a:lnTo>
                  <a:lnTo>
                    <a:pt x="743" y="626"/>
                  </a:lnTo>
                  <a:lnTo>
                    <a:pt x="733" y="641"/>
                  </a:lnTo>
                  <a:lnTo>
                    <a:pt x="724" y="654"/>
                  </a:lnTo>
                  <a:lnTo>
                    <a:pt x="714" y="666"/>
                  </a:lnTo>
                  <a:lnTo>
                    <a:pt x="703" y="679"/>
                  </a:lnTo>
                  <a:lnTo>
                    <a:pt x="692" y="691"/>
                  </a:lnTo>
                  <a:lnTo>
                    <a:pt x="680" y="703"/>
                  </a:lnTo>
                  <a:lnTo>
                    <a:pt x="667" y="713"/>
                  </a:lnTo>
                  <a:lnTo>
                    <a:pt x="654" y="723"/>
                  </a:lnTo>
                  <a:lnTo>
                    <a:pt x="640" y="733"/>
                  </a:lnTo>
                  <a:lnTo>
                    <a:pt x="626" y="742"/>
                  </a:lnTo>
                  <a:lnTo>
                    <a:pt x="612" y="750"/>
                  </a:lnTo>
                  <a:lnTo>
                    <a:pt x="597" y="758"/>
                  </a:lnTo>
                  <a:lnTo>
                    <a:pt x="582" y="765"/>
                  </a:lnTo>
                  <a:lnTo>
                    <a:pt x="566" y="771"/>
                  </a:lnTo>
                  <a:lnTo>
                    <a:pt x="550" y="777"/>
                  </a:lnTo>
                  <a:lnTo>
                    <a:pt x="534" y="781"/>
                  </a:lnTo>
                  <a:lnTo>
                    <a:pt x="518" y="785"/>
                  </a:lnTo>
                  <a:lnTo>
                    <a:pt x="501" y="788"/>
                  </a:lnTo>
                  <a:lnTo>
                    <a:pt x="484" y="790"/>
                  </a:lnTo>
                  <a:lnTo>
                    <a:pt x="466" y="792"/>
                  </a:lnTo>
                  <a:lnTo>
                    <a:pt x="449" y="792"/>
                  </a:lnTo>
                  <a:close/>
                  <a:moveTo>
                    <a:pt x="807" y="0"/>
                  </a:moveTo>
                  <a:lnTo>
                    <a:pt x="89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5" y="6"/>
                  </a:lnTo>
                  <a:lnTo>
                    <a:pt x="46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807"/>
                  </a:lnTo>
                  <a:lnTo>
                    <a:pt x="0" y="816"/>
                  </a:lnTo>
                  <a:lnTo>
                    <a:pt x="1" y="825"/>
                  </a:lnTo>
                  <a:lnTo>
                    <a:pt x="4" y="833"/>
                  </a:lnTo>
                  <a:lnTo>
                    <a:pt x="7" y="842"/>
                  </a:lnTo>
                  <a:lnTo>
                    <a:pt x="11" y="849"/>
                  </a:lnTo>
                  <a:lnTo>
                    <a:pt x="15" y="857"/>
                  </a:lnTo>
                  <a:lnTo>
                    <a:pt x="21" y="864"/>
                  </a:lnTo>
                  <a:lnTo>
                    <a:pt x="26" y="870"/>
                  </a:lnTo>
                  <a:lnTo>
                    <a:pt x="32" y="876"/>
                  </a:lnTo>
                  <a:lnTo>
                    <a:pt x="40" y="881"/>
                  </a:lnTo>
                  <a:lnTo>
                    <a:pt x="46" y="886"/>
                  </a:lnTo>
                  <a:lnTo>
                    <a:pt x="55" y="889"/>
                  </a:lnTo>
                  <a:lnTo>
                    <a:pt x="63" y="892"/>
                  </a:lnTo>
                  <a:lnTo>
                    <a:pt x="72" y="894"/>
                  </a:lnTo>
                  <a:lnTo>
                    <a:pt x="81" y="896"/>
                  </a:lnTo>
                  <a:lnTo>
                    <a:pt x="89" y="896"/>
                  </a:lnTo>
                  <a:lnTo>
                    <a:pt x="807" y="896"/>
                  </a:lnTo>
                  <a:lnTo>
                    <a:pt x="817" y="896"/>
                  </a:lnTo>
                  <a:lnTo>
                    <a:pt x="825" y="894"/>
                  </a:lnTo>
                  <a:lnTo>
                    <a:pt x="834" y="892"/>
                  </a:lnTo>
                  <a:lnTo>
                    <a:pt x="842" y="889"/>
                  </a:lnTo>
                  <a:lnTo>
                    <a:pt x="850" y="886"/>
                  </a:lnTo>
                  <a:lnTo>
                    <a:pt x="857" y="881"/>
                  </a:lnTo>
                  <a:lnTo>
                    <a:pt x="865" y="876"/>
                  </a:lnTo>
                  <a:lnTo>
                    <a:pt x="871" y="870"/>
                  </a:lnTo>
                  <a:lnTo>
                    <a:pt x="877" y="864"/>
                  </a:lnTo>
                  <a:lnTo>
                    <a:pt x="882" y="857"/>
                  </a:lnTo>
                  <a:lnTo>
                    <a:pt x="886" y="849"/>
                  </a:lnTo>
                  <a:lnTo>
                    <a:pt x="891" y="842"/>
                  </a:lnTo>
                  <a:lnTo>
                    <a:pt x="893" y="833"/>
                  </a:lnTo>
                  <a:lnTo>
                    <a:pt x="895" y="825"/>
                  </a:lnTo>
                  <a:lnTo>
                    <a:pt x="897" y="816"/>
                  </a:lnTo>
                  <a:lnTo>
                    <a:pt x="897" y="807"/>
                  </a:lnTo>
                  <a:lnTo>
                    <a:pt x="897" y="89"/>
                  </a:lnTo>
                  <a:lnTo>
                    <a:pt x="897" y="80"/>
                  </a:lnTo>
                  <a:lnTo>
                    <a:pt x="895" y="72"/>
                  </a:lnTo>
                  <a:lnTo>
                    <a:pt x="893" y="63"/>
                  </a:lnTo>
                  <a:lnTo>
                    <a:pt x="891" y="54"/>
                  </a:lnTo>
                  <a:lnTo>
                    <a:pt x="886" y="46"/>
                  </a:lnTo>
                  <a:lnTo>
                    <a:pt x="882" y="39"/>
                  </a:lnTo>
                  <a:lnTo>
                    <a:pt x="877" y="32"/>
                  </a:lnTo>
                  <a:lnTo>
                    <a:pt x="871" y="26"/>
                  </a:lnTo>
                  <a:lnTo>
                    <a:pt x="865" y="20"/>
                  </a:lnTo>
                  <a:lnTo>
                    <a:pt x="857" y="15"/>
                  </a:lnTo>
                  <a:lnTo>
                    <a:pt x="850" y="11"/>
                  </a:lnTo>
                  <a:lnTo>
                    <a:pt x="842" y="6"/>
                  </a:lnTo>
                  <a:lnTo>
                    <a:pt x="834" y="3"/>
                  </a:lnTo>
                  <a:lnTo>
                    <a:pt x="825" y="1"/>
                  </a:lnTo>
                  <a:lnTo>
                    <a:pt x="817" y="0"/>
                  </a:lnTo>
                  <a:lnTo>
                    <a:pt x="8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449">
              <a:extLst>
                <a:ext uri="{FF2B5EF4-FFF2-40B4-BE49-F238E27FC236}">
                  <a16:creationId xmlns:a16="http://schemas.microsoft.com/office/drawing/2014/main" id="{E2C5CB60-0C04-45C0-A625-B8EF11600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622" y="4282192"/>
              <a:ext cx="50800" cy="73025"/>
            </a:xfrm>
            <a:custGeom>
              <a:avLst/>
              <a:gdLst>
                <a:gd name="T0" fmla="*/ 146 w 161"/>
                <a:gd name="T1" fmla="*/ 199 h 229"/>
                <a:gd name="T2" fmla="*/ 30 w 161"/>
                <a:gd name="T3" fmla="*/ 199 h 229"/>
                <a:gd name="T4" fmla="*/ 30 w 161"/>
                <a:gd name="T5" fmla="*/ 15 h 229"/>
                <a:gd name="T6" fmla="*/ 30 w 161"/>
                <a:gd name="T7" fmla="*/ 12 h 229"/>
                <a:gd name="T8" fmla="*/ 29 w 161"/>
                <a:gd name="T9" fmla="*/ 9 h 229"/>
                <a:gd name="T10" fmla="*/ 26 w 161"/>
                <a:gd name="T11" fmla="*/ 7 h 229"/>
                <a:gd name="T12" fmla="*/ 25 w 161"/>
                <a:gd name="T13" fmla="*/ 4 h 229"/>
                <a:gd name="T14" fmla="*/ 23 w 161"/>
                <a:gd name="T15" fmla="*/ 2 h 229"/>
                <a:gd name="T16" fmla="*/ 20 w 161"/>
                <a:gd name="T17" fmla="*/ 1 h 229"/>
                <a:gd name="T18" fmla="*/ 18 w 161"/>
                <a:gd name="T19" fmla="*/ 0 h 229"/>
                <a:gd name="T20" fmla="*/ 15 w 161"/>
                <a:gd name="T21" fmla="*/ 0 h 229"/>
                <a:gd name="T22" fmla="*/ 11 w 161"/>
                <a:gd name="T23" fmla="*/ 0 h 229"/>
                <a:gd name="T24" fmla="*/ 8 w 161"/>
                <a:gd name="T25" fmla="*/ 1 h 229"/>
                <a:gd name="T26" fmla="*/ 6 w 161"/>
                <a:gd name="T27" fmla="*/ 2 h 229"/>
                <a:gd name="T28" fmla="*/ 4 w 161"/>
                <a:gd name="T29" fmla="*/ 4 h 229"/>
                <a:gd name="T30" fmla="*/ 2 w 161"/>
                <a:gd name="T31" fmla="*/ 7 h 229"/>
                <a:gd name="T32" fmla="*/ 1 w 161"/>
                <a:gd name="T33" fmla="*/ 9 h 229"/>
                <a:gd name="T34" fmla="*/ 0 w 161"/>
                <a:gd name="T35" fmla="*/ 12 h 229"/>
                <a:gd name="T36" fmla="*/ 0 w 161"/>
                <a:gd name="T37" fmla="*/ 15 h 229"/>
                <a:gd name="T38" fmla="*/ 0 w 161"/>
                <a:gd name="T39" fmla="*/ 229 h 229"/>
                <a:gd name="T40" fmla="*/ 146 w 161"/>
                <a:gd name="T41" fmla="*/ 229 h 229"/>
                <a:gd name="T42" fmla="*/ 149 w 161"/>
                <a:gd name="T43" fmla="*/ 229 h 229"/>
                <a:gd name="T44" fmla="*/ 153 w 161"/>
                <a:gd name="T45" fmla="*/ 228 h 229"/>
                <a:gd name="T46" fmla="*/ 155 w 161"/>
                <a:gd name="T47" fmla="*/ 227 h 229"/>
                <a:gd name="T48" fmla="*/ 157 w 161"/>
                <a:gd name="T49" fmla="*/ 225 h 229"/>
                <a:gd name="T50" fmla="*/ 159 w 161"/>
                <a:gd name="T51" fmla="*/ 223 h 229"/>
                <a:gd name="T52" fmla="*/ 160 w 161"/>
                <a:gd name="T53" fmla="*/ 221 h 229"/>
                <a:gd name="T54" fmla="*/ 161 w 161"/>
                <a:gd name="T55" fmla="*/ 217 h 229"/>
                <a:gd name="T56" fmla="*/ 161 w 161"/>
                <a:gd name="T57" fmla="*/ 214 h 229"/>
                <a:gd name="T58" fmla="*/ 161 w 161"/>
                <a:gd name="T59" fmla="*/ 211 h 229"/>
                <a:gd name="T60" fmla="*/ 160 w 161"/>
                <a:gd name="T61" fmla="*/ 209 h 229"/>
                <a:gd name="T62" fmla="*/ 159 w 161"/>
                <a:gd name="T63" fmla="*/ 206 h 229"/>
                <a:gd name="T64" fmla="*/ 157 w 161"/>
                <a:gd name="T65" fmla="*/ 203 h 229"/>
                <a:gd name="T66" fmla="*/ 155 w 161"/>
                <a:gd name="T67" fmla="*/ 201 h 229"/>
                <a:gd name="T68" fmla="*/ 153 w 161"/>
                <a:gd name="T69" fmla="*/ 200 h 229"/>
                <a:gd name="T70" fmla="*/ 149 w 161"/>
                <a:gd name="T71" fmla="*/ 199 h 229"/>
                <a:gd name="T72" fmla="*/ 146 w 161"/>
                <a:gd name="T73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29">
                  <a:moveTo>
                    <a:pt x="146" y="199"/>
                  </a:moveTo>
                  <a:lnTo>
                    <a:pt x="30" y="199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6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9"/>
                  </a:lnTo>
                  <a:lnTo>
                    <a:pt x="146" y="229"/>
                  </a:lnTo>
                  <a:lnTo>
                    <a:pt x="149" y="229"/>
                  </a:lnTo>
                  <a:lnTo>
                    <a:pt x="153" y="228"/>
                  </a:lnTo>
                  <a:lnTo>
                    <a:pt x="155" y="227"/>
                  </a:lnTo>
                  <a:lnTo>
                    <a:pt x="157" y="225"/>
                  </a:lnTo>
                  <a:lnTo>
                    <a:pt x="159" y="223"/>
                  </a:lnTo>
                  <a:lnTo>
                    <a:pt x="160" y="221"/>
                  </a:lnTo>
                  <a:lnTo>
                    <a:pt x="161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0" y="209"/>
                  </a:lnTo>
                  <a:lnTo>
                    <a:pt x="159" y="206"/>
                  </a:lnTo>
                  <a:lnTo>
                    <a:pt x="157" y="203"/>
                  </a:lnTo>
                  <a:lnTo>
                    <a:pt x="155" y="201"/>
                  </a:lnTo>
                  <a:lnTo>
                    <a:pt x="153" y="200"/>
                  </a:lnTo>
                  <a:lnTo>
                    <a:pt x="149" y="199"/>
                  </a:lnTo>
                  <a:lnTo>
                    <a:pt x="14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9ADC987-ED97-4331-A02C-0B558872DE57}"/>
              </a:ext>
            </a:extLst>
          </p:cNvPr>
          <p:cNvGrpSpPr/>
          <p:nvPr/>
        </p:nvGrpSpPr>
        <p:grpSpPr>
          <a:xfrm rot="5400000">
            <a:off x="7468469" y="2362201"/>
            <a:ext cx="3428970" cy="2667000"/>
            <a:chOff x="1474788" y="828675"/>
            <a:chExt cx="285750" cy="22225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7" name="Freeform 1682">
              <a:extLst>
                <a:ext uri="{FF2B5EF4-FFF2-40B4-BE49-F238E27FC236}">
                  <a16:creationId xmlns:a16="http://schemas.microsoft.com/office/drawing/2014/main" id="{E6EE6344-ACB2-4852-BF31-DEE11F401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912813"/>
              <a:ext cx="222250" cy="138113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83">
              <a:extLst>
                <a:ext uri="{FF2B5EF4-FFF2-40B4-BE49-F238E27FC236}">
                  <a16:creationId xmlns:a16="http://schemas.microsoft.com/office/drawing/2014/main" id="{DCE887AC-8297-4F54-8A68-9C435480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788" y="828675"/>
              <a:ext cx="230188" cy="150813"/>
            </a:xfrm>
            <a:custGeom>
              <a:avLst/>
              <a:gdLst>
                <a:gd name="T0" fmla="*/ 212 w 581"/>
                <a:gd name="T1" fmla="*/ 217 h 379"/>
                <a:gd name="T2" fmla="*/ 198 w 581"/>
                <a:gd name="T3" fmla="*/ 217 h 379"/>
                <a:gd name="T4" fmla="*/ 187 w 581"/>
                <a:gd name="T5" fmla="*/ 226 h 379"/>
                <a:gd name="T6" fmla="*/ 124 w 581"/>
                <a:gd name="T7" fmla="*/ 267 h 379"/>
                <a:gd name="T8" fmla="*/ 135 w 581"/>
                <a:gd name="T9" fmla="*/ 216 h 379"/>
                <a:gd name="T10" fmla="*/ 157 w 581"/>
                <a:gd name="T11" fmla="*/ 167 h 379"/>
                <a:gd name="T12" fmla="*/ 178 w 581"/>
                <a:gd name="T13" fmla="*/ 138 h 379"/>
                <a:gd name="T14" fmla="*/ 203 w 581"/>
                <a:gd name="T15" fmla="*/ 110 h 379"/>
                <a:gd name="T16" fmla="*/ 233 w 581"/>
                <a:gd name="T17" fmla="*/ 88 h 379"/>
                <a:gd name="T18" fmla="*/ 265 w 581"/>
                <a:gd name="T19" fmla="*/ 70 h 379"/>
                <a:gd name="T20" fmla="*/ 299 w 581"/>
                <a:gd name="T21" fmla="*/ 57 h 379"/>
                <a:gd name="T22" fmla="*/ 343 w 581"/>
                <a:gd name="T23" fmla="*/ 49 h 379"/>
                <a:gd name="T24" fmla="*/ 390 w 581"/>
                <a:gd name="T25" fmla="*/ 49 h 379"/>
                <a:gd name="T26" fmla="*/ 435 w 581"/>
                <a:gd name="T27" fmla="*/ 58 h 379"/>
                <a:gd name="T28" fmla="*/ 478 w 581"/>
                <a:gd name="T29" fmla="*/ 77 h 379"/>
                <a:gd name="T30" fmla="*/ 517 w 581"/>
                <a:gd name="T31" fmla="*/ 103 h 379"/>
                <a:gd name="T32" fmla="*/ 542 w 581"/>
                <a:gd name="T33" fmla="*/ 130 h 379"/>
                <a:gd name="T34" fmla="*/ 556 w 581"/>
                <a:gd name="T35" fmla="*/ 134 h 379"/>
                <a:gd name="T36" fmla="*/ 569 w 581"/>
                <a:gd name="T37" fmla="*/ 131 h 379"/>
                <a:gd name="T38" fmla="*/ 579 w 581"/>
                <a:gd name="T39" fmla="*/ 121 h 379"/>
                <a:gd name="T40" fmla="*/ 581 w 581"/>
                <a:gd name="T41" fmla="*/ 108 h 379"/>
                <a:gd name="T42" fmla="*/ 576 w 581"/>
                <a:gd name="T43" fmla="*/ 94 h 379"/>
                <a:gd name="T44" fmla="*/ 532 w 581"/>
                <a:gd name="T45" fmla="*/ 56 h 379"/>
                <a:gd name="T46" fmla="*/ 485 w 581"/>
                <a:gd name="T47" fmla="*/ 27 h 379"/>
                <a:gd name="T48" fmla="*/ 432 w 581"/>
                <a:gd name="T49" fmla="*/ 8 h 379"/>
                <a:gd name="T50" fmla="*/ 376 w 581"/>
                <a:gd name="T51" fmla="*/ 0 h 379"/>
                <a:gd name="T52" fmla="*/ 319 w 581"/>
                <a:gd name="T53" fmla="*/ 4 h 379"/>
                <a:gd name="T54" fmla="*/ 272 w 581"/>
                <a:gd name="T55" fmla="*/ 16 h 379"/>
                <a:gd name="T56" fmla="*/ 232 w 581"/>
                <a:gd name="T57" fmla="*/ 34 h 379"/>
                <a:gd name="T58" fmla="*/ 195 w 581"/>
                <a:gd name="T59" fmla="*/ 57 h 379"/>
                <a:gd name="T60" fmla="*/ 161 w 581"/>
                <a:gd name="T61" fmla="*/ 86 h 379"/>
                <a:gd name="T62" fmla="*/ 132 w 581"/>
                <a:gd name="T63" fmla="*/ 119 h 379"/>
                <a:gd name="T64" fmla="*/ 107 w 581"/>
                <a:gd name="T65" fmla="*/ 159 h 379"/>
                <a:gd name="T66" fmla="*/ 89 w 581"/>
                <a:gd name="T67" fmla="*/ 203 h 379"/>
                <a:gd name="T68" fmla="*/ 78 w 581"/>
                <a:gd name="T69" fmla="*/ 249 h 379"/>
                <a:gd name="T70" fmla="*/ 41 w 581"/>
                <a:gd name="T71" fmla="*/ 214 h 379"/>
                <a:gd name="T72" fmla="*/ 29 w 581"/>
                <a:gd name="T73" fmla="*/ 207 h 379"/>
                <a:gd name="T74" fmla="*/ 15 w 581"/>
                <a:gd name="T75" fmla="*/ 208 h 379"/>
                <a:gd name="T76" fmla="*/ 4 w 581"/>
                <a:gd name="T77" fmla="*/ 218 h 379"/>
                <a:gd name="T78" fmla="*/ 0 w 581"/>
                <a:gd name="T79" fmla="*/ 231 h 379"/>
                <a:gd name="T80" fmla="*/ 5 w 581"/>
                <a:gd name="T81" fmla="*/ 245 h 379"/>
                <a:gd name="T82" fmla="*/ 96 w 581"/>
                <a:gd name="T83" fmla="*/ 377 h 379"/>
                <a:gd name="T84" fmla="*/ 107 w 581"/>
                <a:gd name="T85" fmla="*/ 379 h 379"/>
                <a:gd name="T86" fmla="*/ 118 w 581"/>
                <a:gd name="T87" fmla="*/ 378 h 379"/>
                <a:gd name="T88" fmla="*/ 223 w 581"/>
                <a:gd name="T89" fmla="*/ 256 h 379"/>
                <a:gd name="T90" fmla="*/ 229 w 581"/>
                <a:gd name="T91" fmla="*/ 242 h 379"/>
                <a:gd name="T92" fmla="*/ 227 w 581"/>
                <a:gd name="T93" fmla="*/ 22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1" h="379">
                  <a:moveTo>
                    <a:pt x="220" y="221"/>
                  </a:moveTo>
                  <a:lnTo>
                    <a:pt x="217" y="219"/>
                  </a:lnTo>
                  <a:lnTo>
                    <a:pt x="212" y="217"/>
                  </a:lnTo>
                  <a:lnTo>
                    <a:pt x="208" y="216"/>
                  </a:lnTo>
                  <a:lnTo>
                    <a:pt x="203" y="216"/>
                  </a:lnTo>
                  <a:lnTo>
                    <a:pt x="198" y="217"/>
                  </a:lnTo>
                  <a:lnTo>
                    <a:pt x="195" y="219"/>
                  </a:lnTo>
                  <a:lnTo>
                    <a:pt x="190" y="221"/>
                  </a:lnTo>
                  <a:lnTo>
                    <a:pt x="187" y="226"/>
                  </a:lnTo>
                  <a:lnTo>
                    <a:pt x="124" y="301"/>
                  </a:lnTo>
                  <a:lnTo>
                    <a:pt x="123" y="283"/>
                  </a:lnTo>
                  <a:lnTo>
                    <a:pt x="124" y="267"/>
                  </a:lnTo>
                  <a:lnTo>
                    <a:pt x="126" y="250"/>
                  </a:lnTo>
                  <a:lnTo>
                    <a:pt x="131" y="233"/>
                  </a:lnTo>
                  <a:lnTo>
                    <a:pt x="135" y="216"/>
                  </a:lnTo>
                  <a:lnTo>
                    <a:pt x="140" y="200"/>
                  </a:lnTo>
                  <a:lnTo>
                    <a:pt x="148" y="184"/>
                  </a:lnTo>
                  <a:lnTo>
                    <a:pt x="157" y="167"/>
                  </a:lnTo>
                  <a:lnTo>
                    <a:pt x="164" y="157"/>
                  </a:lnTo>
                  <a:lnTo>
                    <a:pt x="170" y="147"/>
                  </a:lnTo>
                  <a:lnTo>
                    <a:pt x="178" y="138"/>
                  </a:lnTo>
                  <a:lnTo>
                    <a:pt x="187" y="128"/>
                  </a:lnTo>
                  <a:lnTo>
                    <a:pt x="195" y="119"/>
                  </a:lnTo>
                  <a:lnTo>
                    <a:pt x="203" y="110"/>
                  </a:lnTo>
                  <a:lnTo>
                    <a:pt x="213" y="102"/>
                  </a:lnTo>
                  <a:lnTo>
                    <a:pt x="223" y="94"/>
                  </a:lnTo>
                  <a:lnTo>
                    <a:pt x="233" y="88"/>
                  </a:lnTo>
                  <a:lnTo>
                    <a:pt x="243" y="81"/>
                  </a:lnTo>
                  <a:lnTo>
                    <a:pt x="254" y="76"/>
                  </a:lnTo>
                  <a:lnTo>
                    <a:pt x="265" y="70"/>
                  </a:lnTo>
                  <a:lnTo>
                    <a:pt x="276" y="65"/>
                  </a:lnTo>
                  <a:lnTo>
                    <a:pt x="287" y="60"/>
                  </a:lnTo>
                  <a:lnTo>
                    <a:pt x="299" y="57"/>
                  </a:lnTo>
                  <a:lnTo>
                    <a:pt x="312" y="54"/>
                  </a:lnTo>
                  <a:lnTo>
                    <a:pt x="327" y="50"/>
                  </a:lnTo>
                  <a:lnTo>
                    <a:pt x="343" y="49"/>
                  </a:lnTo>
                  <a:lnTo>
                    <a:pt x="358" y="48"/>
                  </a:lnTo>
                  <a:lnTo>
                    <a:pt x="375" y="48"/>
                  </a:lnTo>
                  <a:lnTo>
                    <a:pt x="390" y="49"/>
                  </a:lnTo>
                  <a:lnTo>
                    <a:pt x="405" y="50"/>
                  </a:lnTo>
                  <a:lnTo>
                    <a:pt x="421" y="54"/>
                  </a:lnTo>
                  <a:lnTo>
                    <a:pt x="435" y="58"/>
                  </a:lnTo>
                  <a:lnTo>
                    <a:pt x="450" y="64"/>
                  </a:lnTo>
                  <a:lnTo>
                    <a:pt x="464" y="69"/>
                  </a:lnTo>
                  <a:lnTo>
                    <a:pt x="478" y="77"/>
                  </a:lnTo>
                  <a:lnTo>
                    <a:pt x="492" y="85"/>
                  </a:lnTo>
                  <a:lnTo>
                    <a:pt x="505" y="93"/>
                  </a:lnTo>
                  <a:lnTo>
                    <a:pt x="517" y="103"/>
                  </a:lnTo>
                  <a:lnTo>
                    <a:pt x="528" y="114"/>
                  </a:lnTo>
                  <a:lnTo>
                    <a:pt x="539" y="126"/>
                  </a:lnTo>
                  <a:lnTo>
                    <a:pt x="542" y="130"/>
                  </a:lnTo>
                  <a:lnTo>
                    <a:pt x="547" y="132"/>
                  </a:lnTo>
                  <a:lnTo>
                    <a:pt x="551" y="133"/>
                  </a:lnTo>
                  <a:lnTo>
                    <a:pt x="556" y="134"/>
                  </a:lnTo>
                  <a:lnTo>
                    <a:pt x="560" y="134"/>
                  </a:lnTo>
                  <a:lnTo>
                    <a:pt x="565" y="133"/>
                  </a:lnTo>
                  <a:lnTo>
                    <a:pt x="569" y="131"/>
                  </a:lnTo>
                  <a:lnTo>
                    <a:pt x="573" y="129"/>
                  </a:lnTo>
                  <a:lnTo>
                    <a:pt x="577" y="125"/>
                  </a:lnTo>
                  <a:lnTo>
                    <a:pt x="579" y="121"/>
                  </a:lnTo>
                  <a:lnTo>
                    <a:pt x="581" y="117"/>
                  </a:lnTo>
                  <a:lnTo>
                    <a:pt x="581" y="112"/>
                  </a:lnTo>
                  <a:lnTo>
                    <a:pt x="581" y="108"/>
                  </a:lnTo>
                  <a:lnTo>
                    <a:pt x="580" y="103"/>
                  </a:lnTo>
                  <a:lnTo>
                    <a:pt x="578" y="99"/>
                  </a:lnTo>
                  <a:lnTo>
                    <a:pt x="576" y="94"/>
                  </a:lnTo>
                  <a:lnTo>
                    <a:pt x="562" y="81"/>
                  </a:lnTo>
                  <a:lnTo>
                    <a:pt x="548" y="68"/>
                  </a:lnTo>
                  <a:lnTo>
                    <a:pt x="532" y="56"/>
                  </a:lnTo>
                  <a:lnTo>
                    <a:pt x="517" y="45"/>
                  </a:lnTo>
                  <a:lnTo>
                    <a:pt x="502" y="35"/>
                  </a:lnTo>
                  <a:lnTo>
                    <a:pt x="485" y="27"/>
                  </a:lnTo>
                  <a:lnTo>
                    <a:pt x="467" y="19"/>
                  </a:lnTo>
                  <a:lnTo>
                    <a:pt x="450" y="13"/>
                  </a:lnTo>
                  <a:lnTo>
                    <a:pt x="432" y="8"/>
                  </a:lnTo>
                  <a:lnTo>
                    <a:pt x="413" y="4"/>
                  </a:lnTo>
                  <a:lnTo>
                    <a:pt x="394" y="2"/>
                  </a:lnTo>
                  <a:lnTo>
                    <a:pt x="376" y="0"/>
                  </a:lnTo>
                  <a:lnTo>
                    <a:pt x="357" y="0"/>
                  </a:lnTo>
                  <a:lnTo>
                    <a:pt x="338" y="1"/>
                  </a:lnTo>
                  <a:lnTo>
                    <a:pt x="319" y="4"/>
                  </a:lnTo>
                  <a:lnTo>
                    <a:pt x="301" y="7"/>
                  </a:lnTo>
                  <a:lnTo>
                    <a:pt x="286" y="12"/>
                  </a:lnTo>
                  <a:lnTo>
                    <a:pt x="272" y="16"/>
                  </a:lnTo>
                  <a:lnTo>
                    <a:pt x="259" y="20"/>
                  </a:lnTo>
                  <a:lnTo>
                    <a:pt x="245" y="27"/>
                  </a:lnTo>
                  <a:lnTo>
                    <a:pt x="232" y="34"/>
                  </a:lnTo>
                  <a:lnTo>
                    <a:pt x="219" y="40"/>
                  </a:lnTo>
                  <a:lnTo>
                    <a:pt x="207" y="48"/>
                  </a:lnTo>
                  <a:lnTo>
                    <a:pt x="195" y="57"/>
                  </a:lnTo>
                  <a:lnTo>
                    <a:pt x="184" y="66"/>
                  </a:lnTo>
                  <a:lnTo>
                    <a:pt x="171" y="76"/>
                  </a:lnTo>
                  <a:lnTo>
                    <a:pt x="161" y="86"/>
                  </a:lnTo>
                  <a:lnTo>
                    <a:pt x="152" y="97"/>
                  </a:lnTo>
                  <a:lnTo>
                    <a:pt x="142" y="108"/>
                  </a:lnTo>
                  <a:lnTo>
                    <a:pt x="132" y="119"/>
                  </a:lnTo>
                  <a:lnTo>
                    <a:pt x="124" y="131"/>
                  </a:lnTo>
                  <a:lnTo>
                    <a:pt x="115" y="144"/>
                  </a:lnTo>
                  <a:lnTo>
                    <a:pt x="107" y="159"/>
                  </a:lnTo>
                  <a:lnTo>
                    <a:pt x="101" y="173"/>
                  </a:lnTo>
                  <a:lnTo>
                    <a:pt x="94" y="188"/>
                  </a:lnTo>
                  <a:lnTo>
                    <a:pt x="89" y="203"/>
                  </a:lnTo>
                  <a:lnTo>
                    <a:pt x="84" y="218"/>
                  </a:lnTo>
                  <a:lnTo>
                    <a:pt x="81" y="234"/>
                  </a:lnTo>
                  <a:lnTo>
                    <a:pt x="78" y="249"/>
                  </a:lnTo>
                  <a:lnTo>
                    <a:pt x="76" y="265"/>
                  </a:lnTo>
                  <a:lnTo>
                    <a:pt x="44" y="217"/>
                  </a:lnTo>
                  <a:lnTo>
                    <a:pt x="41" y="214"/>
                  </a:lnTo>
                  <a:lnTo>
                    <a:pt x="37" y="210"/>
                  </a:lnTo>
                  <a:lnTo>
                    <a:pt x="33" y="208"/>
                  </a:lnTo>
                  <a:lnTo>
                    <a:pt x="29" y="207"/>
                  </a:lnTo>
                  <a:lnTo>
                    <a:pt x="25" y="207"/>
                  </a:lnTo>
                  <a:lnTo>
                    <a:pt x="19" y="207"/>
                  </a:lnTo>
                  <a:lnTo>
                    <a:pt x="15" y="208"/>
                  </a:lnTo>
                  <a:lnTo>
                    <a:pt x="10" y="212"/>
                  </a:lnTo>
                  <a:lnTo>
                    <a:pt x="7" y="214"/>
                  </a:lnTo>
                  <a:lnTo>
                    <a:pt x="4" y="218"/>
                  </a:lnTo>
                  <a:lnTo>
                    <a:pt x="1" y="221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1" y="240"/>
                  </a:lnTo>
                  <a:lnTo>
                    <a:pt x="5" y="245"/>
                  </a:lnTo>
                  <a:lnTo>
                    <a:pt x="89" y="369"/>
                  </a:lnTo>
                  <a:lnTo>
                    <a:pt x="92" y="374"/>
                  </a:lnTo>
                  <a:lnTo>
                    <a:pt x="96" y="377"/>
                  </a:lnTo>
                  <a:lnTo>
                    <a:pt x="102" y="379"/>
                  </a:lnTo>
                  <a:lnTo>
                    <a:pt x="107" y="379"/>
                  </a:lnTo>
                  <a:lnTo>
                    <a:pt x="107" y="379"/>
                  </a:lnTo>
                  <a:lnTo>
                    <a:pt x="108" y="379"/>
                  </a:lnTo>
                  <a:lnTo>
                    <a:pt x="114" y="379"/>
                  </a:lnTo>
                  <a:lnTo>
                    <a:pt x="118" y="378"/>
                  </a:lnTo>
                  <a:lnTo>
                    <a:pt x="123" y="375"/>
                  </a:lnTo>
                  <a:lnTo>
                    <a:pt x="126" y="372"/>
                  </a:lnTo>
                  <a:lnTo>
                    <a:pt x="223" y="256"/>
                  </a:lnTo>
                  <a:lnTo>
                    <a:pt x="227" y="251"/>
                  </a:lnTo>
                  <a:lnTo>
                    <a:pt x="228" y="247"/>
                  </a:lnTo>
                  <a:lnTo>
                    <a:pt x="229" y="242"/>
                  </a:lnTo>
                  <a:lnTo>
                    <a:pt x="229" y="238"/>
                  </a:lnTo>
                  <a:lnTo>
                    <a:pt x="228" y="234"/>
                  </a:lnTo>
                  <a:lnTo>
                    <a:pt x="227" y="229"/>
                  </a:lnTo>
                  <a:lnTo>
                    <a:pt x="223" y="225"/>
                  </a:lnTo>
                  <a:lnTo>
                    <a:pt x="220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E42F4-1CF0-4B31-9C6D-6155B1AE598C}"/>
              </a:ext>
            </a:extLst>
          </p:cNvPr>
          <p:cNvSpPr/>
          <p:nvPr/>
        </p:nvSpPr>
        <p:spPr>
          <a:xfrm>
            <a:off x="876295" y="1378857"/>
            <a:ext cx="5054608" cy="89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A26D71B-E5A0-4AF4-9B74-D9AB0585AB82}"/>
              </a:ext>
            </a:extLst>
          </p:cNvPr>
          <p:cNvSpPr/>
          <p:nvPr/>
        </p:nvSpPr>
        <p:spPr>
          <a:xfrm rot="16200000">
            <a:off x="5521782" y="1787979"/>
            <a:ext cx="983342" cy="165099"/>
          </a:xfrm>
          <a:prstGeom prst="parallelogram">
            <a:avLst>
              <a:gd name="adj" fmla="val 5384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774312-8F69-4F9C-8B7F-5F722D847371}"/>
              </a:ext>
            </a:extLst>
          </p:cNvPr>
          <p:cNvSpPr/>
          <p:nvPr/>
        </p:nvSpPr>
        <p:spPr>
          <a:xfrm>
            <a:off x="876295" y="2595281"/>
            <a:ext cx="5054608" cy="8998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Parallelogram 106">
            <a:extLst>
              <a:ext uri="{FF2B5EF4-FFF2-40B4-BE49-F238E27FC236}">
                <a16:creationId xmlns:a16="http://schemas.microsoft.com/office/drawing/2014/main" id="{0B2035FD-DE52-4925-B7F5-637DF14EAE09}"/>
              </a:ext>
            </a:extLst>
          </p:cNvPr>
          <p:cNvSpPr/>
          <p:nvPr/>
        </p:nvSpPr>
        <p:spPr>
          <a:xfrm rot="16200000">
            <a:off x="5521782" y="3004403"/>
            <a:ext cx="983342" cy="165099"/>
          </a:xfrm>
          <a:prstGeom prst="parallelogram">
            <a:avLst>
              <a:gd name="adj" fmla="val 5384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54F7801-54B1-4648-B290-3FFE0E5BBCC2}"/>
              </a:ext>
            </a:extLst>
          </p:cNvPr>
          <p:cNvSpPr/>
          <p:nvPr/>
        </p:nvSpPr>
        <p:spPr>
          <a:xfrm>
            <a:off x="876295" y="3811705"/>
            <a:ext cx="5054608" cy="89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Parallelogram 109">
            <a:extLst>
              <a:ext uri="{FF2B5EF4-FFF2-40B4-BE49-F238E27FC236}">
                <a16:creationId xmlns:a16="http://schemas.microsoft.com/office/drawing/2014/main" id="{7E74CA06-239A-4C09-887F-82471454F763}"/>
              </a:ext>
            </a:extLst>
          </p:cNvPr>
          <p:cNvSpPr/>
          <p:nvPr/>
        </p:nvSpPr>
        <p:spPr>
          <a:xfrm rot="16200000">
            <a:off x="5521782" y="4220827"/>
            <a:ext cx="983342" cy="165099"/>
          </a:xfrm>
          <a:prstGeom prst="parallelogram">
            <a:avLst>
              <a:gd name="adj" fmla="val 5384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130DA58-8E1E-4F70-B1F2-A126D0A5533A}"/>
              </a:ext>
            </a:extLst>
          </p:cNvPr>
          <p:cNvSpPr/>
          <p:nvPr/>
        </p:nvSpPr>
        <p:spPr>
          <a:xfrm>
            <a:off x="876295" y="5028129"/>
            <a:ext cx="5054608" cy="8998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Parallelogram 112">
            <a:extLst>
              <a:ext uri="{FF2B5EF4-FFF2-40B4-BE49-F238E27FC236}">
                <a16:creationId xmlns:a16="http://schemas.microsoft.com/office/drawing/2014/main" id="{52C65D90-2FE6-4CF3-A957-1AC27254B5C4}"/>
              </a:ext>
            </a:extLst>
          </p:cNvPr>
          <p:cNvSpPr/>
          <p:nvPr/>
        </p:nvSpPr>
        <p:spPr>
          <a:xfrm rot="16200000">
            <a:off x="5521782" y="5437251"/>
            <a:ext cx="983342" cy="165099"/>
          </a:xfrm>
          <a:prstGeom prst="parallelogram">
            <a:avLst>
              <a:gd name="adj" fmla="val 5384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678DDA-B712-4CF1-984D-3704ED5422CE}"/>
              </a:ext>
            </a:extLst>
          </p:cNvPr>
          <p:cNvSpPr/>
          <p:nvPr/>
        </p:nvSpPr>
        <p:spPr>
          <a:xfrm rot="2700000">
            <a:off x="817355" y="1430637"/>
            <a:ext cx="787400" cy="787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6A2F026-FB22-4007-A452-DE69F463B9B4}"/>
              </a:ext>
            </a:extLst>
          </p:cNvPr>
          <p:cNvSpPr/>
          <p:nvPr/>
        </p:nvSpPr>
        <p:spPr>
          <a:xfrm rot="2700000">
            <a:off x="817355" y="2646811"/>
            <a:ext cx="787400" cy="787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091AF53C-8351-428C-8C4E-69E61EAC0408}"/>
              </a:ext>
            </a:extLst>
          </p:cNvPr>
          <p:cNvSpPr/>
          <p:nvPr/>
        </p:nvSpPr>
        <p:spPr>
          <a:xfrm rot="2700000">
            <a:off x="817355" y="3862735"/>
            <a:ext cx="787400" cy="787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E0A7FFA8-D045-477A-8ABE-A518C8838315}"/>
              </a:ext>
            </a:extLst>
          </p:cNvPr>
          <p:cNvSpPr/>
          <p:nvPr/>
        </p:nvSpPr>
        <p:spPr>
          <a:xfrm rot="2700000">
            <a:off x="817355" y="5078658"/>
            <a:ext cx="787400" cy="787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E30FF2D-4B91-42D4-ADA3-AA4C2E976952}"/>
              </a:ext>
            </a:extLst>
          </p:cNvPr>
          <p:cNvSpPr txBox="1"/>
          <p:nvPr/>
        </p:nvSpPr>
        <p:spPr>
          <a:xfrm>
            <a:off x="1807838" y="1505634"/>
            <a:ext cx="3957967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540BC8-D76F-452E-9CBE-4D2A4A8B20C6}"/>
              </a:ext>
            </a:extLst>
          </p:cNvPr>
          <p:cNvSpPr txBox="1"/>
          <p:nvPr/>
        </p:nvSpPr>
        <p:spPr>
          <a:xfrm>
            <a:off x="1807838" y="3938482"/>
            <a:ext cx="3957967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69799C-C424-4BD2-B86C-234158A3CF43}"/>
              </a:ext>
            </a:extLst>
          </p:cNvPr>
          <p:cNvSpPr txBox="1"/>
          <p:nvPr/>
        </p:nvSpPr>
        <p:spPr>
          <a:xfrm>
            <a:off x="1807838" y="2722058"/>
            <a:ext cx="3957967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72BC8BB-580E-48B9-9727-2F1E72F067BD}"/>
              </a:ext>
            </a:extLst>
          </p:cNvPr>
          <p:cNvSpPr txBox="1"/>
          <p:nvPr/>
        </p:nvSpPr>
        <p:spPr>
          <a:xfrm>
            <a:off x="1807838" y="5154906"/>
            <a:ext cx="3957967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73A35F7-2D68-4FB5-8FE5-0B0903FF9221}"/>
              </a:ext>
            </a:extLst>
          </p:cNvPr>
          <p:cNvGrpSpPr/>
          <p:nvPr/>
        </p:nvGrpSpPr>
        <p:grpSpPr>
          <a:xfrm>
            <a:off x="1034849" y="1648131"/>
            <a:ext cx="352412" cy="352412"/>
            <a:chOff x="2613272" y="4202817"/>
            <a:chExt cx="284163" cy="284163"/>
          </a:xfrm>
          <a:solidFill>
            <a:schemeClr val="bg1"/>
          </a:solidFill>
        </p:grpSpPr>
        <p:sp>
          <p:nvSpPr>
            <p:cNvPr id="127" name="Freeform 4448">
              <a:extLst>
                <a:ext uri="{FF2B5EF4-FFF2-40B4-BE49-F238E27FC236}">
                  <a16:creationId xmlns:a16="http://schemas.microsoft.com/office/drawing/2014/main" id="{F8C80C9D-A7EF-4002-BE3B-9FB5AB61C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202817"/>
              <a:ext cx="284163" cy="284163"/>
            </a:xfrm>
            <a:custGeom>
              <a:avLst/>
              <a:gdLst>
                <a:gd name="T0" fmla="*/ 396 w 897"/>
                <a:gd name="T1" fmla="*/ 788 h 896"/>
                <a:gd name="T2" fmla="*/ 330 w 897"/>
                <a:gd name="T3" fmla="*/ 771 h 896"/>
                <a:gd name="T4" fmla="*/ 270 w 897"/>
                <a:gd name="T5" fmla="*/ 742 h 896"/>
                <a:gd name="T6" fmla="*/ 218 w 897"/>
                <a:gd name="T7" fmla="*/ 703 h 896"/>
                <a:gd name="T8" fmla="*/ 173 w 897"/>
                <a:gd name="T9" fmla="*/ 654 h 896"/>
                <a:gd name="T10" fmla="*/ 138 w 897"/>
                <a:gd name="T11" fmla="*/ 597 h 896"/>
                <a:gd name="T12" fmla="*/ 116 w 897"/>
                <a:gd name="T13" fmla="*/ 534 h 896"/>
                <a:gd name="T14" fmla="*/ 105 w 897"/>
                <a:gd name="T15" fmla="*/ 465 h 896"/>
                <a:gd name="T16" fmla="*/ 108 w 897"/>
                <a:gd name="T17" fmla="*/ 396 h 896"/>
                <a:gd name="T18" fmla="*/ 126 w 897"/>
                <a:gd name="T19" fmla="*/ 330 h 896"/>
                <a:gd name="T20" fmla="*/ 154 w 897"/>
                <a:gd name="T21" fmla="*/ 271 h 896"/>
                <a:gd name="T22" fmla="*/ 194 w 897"/>
                <a:gd name="T23" fmla="*/ 217 h 896"/>
                <a:gd name="T24" fmla="*/ 243 w 897"/>
                <a:gd name="T25" fmla="*/ 173 h 896"/>
                <a:gd name="T26" fmla="*/ 300 w 897"/>
                <a:gd name="T27" fmla="*/ 138 h 896"/>
                <a:gd name="T28" fmla="*/ 363 w 897"/>
                <a:gd name="T29" fmla="*/ 115 h 896"/>
                <a:gd name="T30" fmla="*/ 430 w 897"/>
                <a:gd name="T31" fmla="*/ 105 h 896"/>
                <a:gd name="T32" fmla="*/ 501 w 897"/>
                <a:gd name="T33" fmla="*/ 108 h 896"/>
                <a:gd name="T34" fmla="*/ 566 w 897"/>
                <a:gd name="T35" fmla="*/ 125 h 896"/>
                <a:gd name="T36" fmla="*/ 626 w 897"/>
                <a:gd name="T37" fmla="*/ 154 h 896"/>
                <a:gd name="T38" fmla="*/ 680 w 897"/>
                <a:gd name="T39" fmla="*/ 194 h 896"/>
                <a:gd name="T40" fmla="*/ 724 w 897"/>
                <a:gd name="T41" fmla="*/ 243 h 896"/>
                <a:gd name="T42" fmla="*/ 759 w 897"/>
                <a:gd name="T43" fmla="*/ 299 h 896"/>
                <a:gd name="T44" fmla="*/ 781 w 897"/>
                <a:gd name="T45" fmla="*/ 363 h 896"/>
                <a:gd name="T46" fmla="*/ 792 w 897"/>
                <a:gd name="T47" fmla="*/ 430 h 896"/>
                <a:gd name="T48" fmla="*/ 789 w 897"/>
                <a:gd name="T49" fmla="*/ 501 h 896"/>
                <a:gd name="T50" fmla="*/ 772 w 897"/>
                <a:gd name="T51" fmla="*/ 566 h 896"/>
                <a:gd name="T52" fmla="*/ 743 w 897"/>
                <a:gd name="T53" fmla="*/ 626 h 896"/>
                <a:gd name="T54" fmla="*/ 703 w 897"/>
                <a:gd name="T55" fmla="*/ 679 h 896"/>
                <a:gd name="T56" fmla="*/ 654 w 897"/>
                <a:gd name="T57" fmla="*/ 723 h 896"/>
                <a:gd name="T58" fmla="*/ 597 w 897"/>
                <a:gd name="T59" fmla="*/ 758 h 896"/>
                <a:gd name="T60" fmla="*/ 534 w 897"/>
                <a:gd name="T61" fmla="*/ 781 h 896"/>
                <a:gd name="T62" fmla="*/ 466 w 897"/>
                <a:gd name="T63" fmla="*/ 792 h 896"/>
                <a:gd name="T64" fmla="*/ 81 w 897"/>
                <a:gd name="T65" fmla="*/ 0 h 896"/>
                <a:gd name="T66" fmla="*/ 46 w 897"/>
                <a:gd name="T67" fmla="*/ 11 h 896"/>
                <a:gd name="T68" fmla="*/ 21 w 897"/>
                <a:gd name="T69" fmla="*/ 32 h 896"/>
                <a:gd name="T70" fmla="*/ 4 w 897"/>
                <a:gd name="T71" fmla="*/ 63 h 896"/>
                <a:gd name="T72" fmla="*/ 0 w 897"/>
                <a:gd name="T73" fmla="*/ 807 h 896"/>
                <a:gd name="T74" fmla="*/ 7 w 897"/>
                <a:gd name="T75" fmla="*/ 842 h 896"/>
                <a:gd name="T76" fmla="*/ 26 w 897"/>
                <a:gd name="T77" fmla="*/ 870 h 896"/>
                <a:gd name="T78" fmla="*/ 55 w 897"/>
                <a:gd name="T79" fmla="*/ 889 h 896"/>
                <a:gd name="T80" fmla="*/ 89 w 897"/>
                <a:gd name="T81" fmla="*/ 896 h 896"/>
                <a:gd name="T82" fmla="*/ 834 w 897"/>
                <a:gd name="T83" fmla="*/ 892 h 896"/>
                <a:gd name="T84" fmla="*/ 865 w 897"/>
                <a:gd name="T85" fmla="*/ 876 h 896"/>
                <a:gd name="T86" fmla="*/ 886 w 897"/>
                <a:gd name="T87" fmla="*/ 849 h 896"/>
                <a:gd name="T88" fmla="*/ 897 w 897"/>
                <a:gd name="T89" fmla="*/ 816 h 896"/>
                <a:gd name="T90" fmla="*/ 895 w 897"/>
                <a:gd name="T91" fmla="*/ 72 h 896"/>
                <a:gd name="T92" fmla="*/ 882 w 897"/>
                <a:gd name="T93" fmla="*/ 39 h 896"/>
                <a:gd name="T94" fmla="*/ 857 w 897"/>
                <a:gd name="T95" fmla="*/ 15 h 896"/>
                <a:gd name="T96" fmla="*/ 825 w 897"/>
                <a:gd name="T97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7" h="896">
                  <a:moveTo>
                    <a:pt x="449" y="792"/>
                  </a:moveTo>
                  <a:lnTo>
                    <a:pt x="430" y="792"/>
                  </a:lnTo>
                  <a:lnTo>
                    <a:pt x="413" y="790"/>
                  </a:lnTo>
                  <a:lnTo>
                    <a:pt x="396" y="788"/>
                  </a:lnTo>
                  <a:lnTo>
                    <a:pt x="379" y="785"/>
                  </a:lnTo>
                  <a:lnTo>
                    <a:pt x="363" y="781"/>
                  </a:lnTo>
                  <a:lnTo>
                    <a:pt x="346" y="777"/>
                  </a:lnTo>
                  <a:lnTo>
                    <a:pt x="330" y="771"/>
                  </a:lnTo>
                  <a:lnTo>
                    <a:pt x="315" y="765"/>
                  </a:lnTo>
                  <a:lnTo>
                    <a:pt x="300" y="758"/>
                  </a:lnTo>
                  <a:lnTo>
                    <a:pt x="285" y="750"/>
                  </a:lnTo>
                  <a:lnTo>
                    <a:pt x="270" y="742"/>
                  </a:lnTo>
                  <a:lnTo>
                    <a:pt x="256" y="733"/>
                  </a:lnTo>
                  <a:lnTo>
                    <a:pt x="243" y="723"/>
                  </a:lnTo>
                  <a:lnTo>
                    <a:pt x="229" y="713"/>
                  </a:lnTo>
                  <a:lnTo>
                    <a:pt x="218" y="703"/>
                  </a:lnTo>
                  <a:lnTo>
                    <a:pt x="206" y="691"/>
                  </a:lnTo>
                  <a:lnTo>
                    <a:pt x="194" y="679"/>
                  </a:lnTo>
                  <a:lnTo>
                    <a:pt x="183" y="666"/>
                  </a:lnTo>
                  <a:lnTo>
                    <a:pt x="173" y="654"/>
                  </a:lnTo>
                  <a:lnTo>
                    <a:pt x="163" y="641"/>
                  </a:lnTo>
                  <a:lnTo>
                    <a:pt x="154" y="626"/>
                  </a:lnTo>
                  <a:lnTo>
                    <a:pt x="146" y="612"/>
                  </a:lnTo>
                  <a:lnTo>
                    <a:pt x="138" y="597"/>
                  </a:lnTo>
                  <a:lnTo>
                    <a:pt x="132" y="582"/>
                  </a:lnTo>
                  <a:lnTo>
                    <a:pt x="126" y="566"/>
                  </a:lnTo>
                  <a:lnTo>
                    <a:pt x="120" y="550"/>
                  </a:lnTo>
                  <a:lnTo>
                    <a:pt x="116" y="534"/>
                  </a:lnTo>
                  <a:lnTo>
                    <a:pt x="112" y="518"/>
                  </a:lnTo>
                  <a:lnTo>
                    <a:pt x="108" y="501"/>
                  </a:lnTo>
                  <a:lnTo>
                    <a:pt x="106" y="483"/>
                  </a:lnTo>
                  <a:lnTo>
                    <a:pt x="105" y="465"/>
                  </a:lnTo>
                  <a:lnTo>
                    <a:pt x="104" y="448"/>
                  </a:lnTo>
                  <a:lnTo>
                    <a:pt x="105" y="430"/>
                  </a:lnTo>
                  <a:lnTo>
                    <a:pt x="106" y="413"/>
                  </a:lnTo>
                  <a:lnTo>
                    <a:pt x="108" y="396"/>
                  </a:lnTo>
                  <a:lnTo>
                    <a:pt x="112" y="379"/>
                  </a:lnTo>
                  <a:lnTo>
                    <a:pt x="116" y="363"/>
                  </a:lnTo>
                  <a:lnTo>
                    <a:pt x="120" y="346"/>
                  </a:lnTo>
                  <a:lnTo>
                    <a:pt x="126" y="330"/>
                  </a:lnTo>
                  <a:lnTo>
                    <a:pt x="132" y="314"/>
                  </a:lnTo>
                  <a:lnTo>
                    <a:pt x="138" y="299"/>
                  </a:lnTo>
                  <a:lnTo>
                    <a:pt x="146" y="284"/>
                  </a:lnTo>
                  <a:lnTo>
                    <a:pt x="154" y="271"/>
                  </a:lnTo>
                  <a:lnTo>
                    <a:pt x="163" y="257"/>
                  </a:lnTo>
                  <a:lnTo>
                    <a:pt x="173" y="243"/>
                  </a:lnTo>
                  <a:lnTo>
                    <a:pt x="183" y="230"/>
                  </a:lnTo>
                  <a:lnTo>
                    <a:pt x="194" y="217"/>
                  </a:lnTo>
                  <a:lnTo>
                    <a:pt x="206" y="205"/>
                  </a:lnTo>
                  <a:lnTo>
                    <a:pt x="218" y="194"/>
                  </a:lnTo>
                  <a:lnTo>
                    <a:pt x="229" y="183"/>
                  </a:lnTo>
                  <a:lnTo>
                    <a:pt x="243" y="173"/>
                  </a:lnTo>
                  <a:lnTo>
                    <a:pt x="256" y="164"/>
                  </a:lnTo>
                  <a:lnTo>
                    <a:pt x="270" y="154"/>
                  </a:lnTo>
                  <a:lnTo>
                    <a:pt x="285" y="145"/>
                  </a:lnTo>
                  <a:lnTo>
                    <a:pt x="300" y="138"/>
                  </a:lnTo>
                  <a:lnTo>
                    <a:pt x="315" y="131"/>
                  </a:lnTo>
                  <a:lnTo>
                    <a:pt x="330" y="125"/>
                  </a:lnTo>
                  <a:lnTo>
                    <a:pt x="346" y="120"/>
                  </a:lnTo>
                  <a:lnTo>
                    <a:pt x="363" y="115"/>
                  </a:lnTo>
                  <a:lnTo>
                    <a:pt x="379" y="111"/>
                  </a:lnTo>
                  <a:lnTo>
                    <a:pt x="396" y="108"/>
                  </a:lnTo>
                  <a:lnTo>
                    <a:pt x="413" y="106"/>
                  </a:lnTo>
                  <a:lnTo>
                    <a:pt x="430" y="105"/>
                  </a:lnTo>
                  <a:lnTo>
                    <a:pt x="449" y="104"/>
                  </a:lnTo>
                  <a:lnTo>
                    <a:pt x="466" y="105"/>
                  </a:lnTo>
                  <a:lnTo>
                    <a:pt x="484" y="106"/>
                  </a:lnTo>
                  <a:lnTo>
                    <a:pt x="501" y="108"/>
                  </a:lnTo>
                  <a:lnTo>
                    <a:pt x="518" y="111"/>
                  </a:lnTo>
                  <a:lnTo>
                    <a:pt x="534" y="115"/>
                  </a:lnTo>
                  <a:lnTo>
                    <a:pt x="550" y="120"/>
                  </a:lnTo>
                  <a:lnTo>
                    <a:pt x="566" y="125"/>
                  </a:lnTo>
                  <a:lnTo>
                    <a:pt x="582" y="131"/>
                  </a:lnTo>
                  <a:lnTo>
                    <a:pt x="597" y="138"/>
                  </a:lnTo>
                  <a:lnTo>
                    <a:pt x="612" y="145"/>
                  </a:lnTo>
                  <a:lnTo>
                    <a:pt x="626" y="154"/>
                  </a:lnTo>
                  <a:lnTo>
                    <a:pt x="640" y="164"/>
                  </a:lnTo>
                  <a:lnTo>
                    <a:pt x="654" y="173"/>
                  </a:lnTo>
                  <a:lnTo>
                    <a:pt x="667" y="183"/>
                  </a:lnTo>
                  <a:lnTo>
                    <a:pt x="680" y="194"/>
                  </a:lnTo>
                  <a:lnTo>
                    <a:pt x="692" y="205"/>
                  </a:lnTo>
                  <a:lnTo>
                    <a:pt x="703" y="217"/>
                  </a:lnTo>
                  <a:lnTo>
                    <a:pt x="714" y="230"/>
                  </a:lnTo>
                  <a:lnTo>
                    <a:pt x="724" y="243"/>
                  </a:lnTo>
                  <a:lnTo>
                    <a:pt x="733" y="257"/>
                  </a:lnTo>
                  <a:lnTo>
                    <a:pt x="743" y="271"/>
                  </a:lnTo>
                  <a:lnTo>
                    <a:pt x="750" y="284"/>
                  </a:lnTo>
                  <a:lnTo>
                    <a:pt x="759" y="299"/>
                  </a:lnTo>
                  <a:lnTo>
                    <a:pt x="765" y="314"/>
                  </a:lnTo>
                  <a:lnTo>
                    <a:pt x="772" y="330"/>
                  </a:lnTo>
                  <a:lnTo>
                    <a:pt x="777" y="346"/>
                  </a:lnTo>
                  <a:lnTo>
                    <a:pt x="781" y="363"/>
                  </a:lnTo>
                  <a:lnTo>
                    <a:pt x="786" y="379"/>
                  </a:lnTo>
                  <a:lnTo>
                    <a:pt x="789" y="396"/>
                  </a:lnTo>
                  <a:lnTo>
                    <a:pt x="791" y="413"/>
                  </a:lnTo>
                  <a:lnTo>
                    <a:pt x="792" y="430"/>
                  </a:lnTo>
                  <a:lnTo>
                    <a:pt x="792" y="448"/>
                  </a:lnTo>
                  <a:lnTo>
                    <a:pt x="792" y="465"/>
                  </a:lnTo>
                  <a:lnTo>
                    <a:pt x="791" y="483"/>
                  </a:lnTo>
                  <a:lnTo>
                    <a:pt x="789" y="501"/>
                  </a:lnTo>
                  <a:lnTo>
                    <a:pt x="786" y="518"/>
                  </a:lnTo>
                  <a:lnTo>
                    <a:pt x="781" y="534"/>
                  </a:lnTo>
                  <a:lnTo>
                    <a:pt x="777" y="550"/>
                  </a:lnTo>
                  <a:lnTo>
                    <a:pt x="772" y="566"/>
                  </a:lnTo>
                  <a:lnTo>
                    <a:pt x="765" y="582"/>
                  </a:lnTo>
                  <a:lnTo>
                    <a:pt x="759" y="597"/>
                  </a:lnTo>
                  <a:lnTo>
                    <a:pt x="750" y="612"/>
                  </a:lnTo>
                  <a:lnTo>
                    <a:pt x="743" y="626"/>
                  </a:lnTo>
                  <a:lnTo>
                    <a:pt x="733" y="641"/>
                  </a:lnTo>
                  <a:lnTo>
                    <a:pt x="724" y="654"/>
                  </a:lnTo>
                  <a:lnTo>
                    <a:pt x="714" y="666"/>
                  </a:lnTo>
                  <a:lnTo>
                    <a:pt x="703" y="679"/>
                  </a:lnTo>
                  <a:lnTo>
                    <a:pt x="692" y="691"/>
                  </a:lnTo>
                  <a:lnTo>
                    <a:pt x="680" y="703"/>
                  </a:lnTo>
                  <a:lnTo>
                    <a:pt x="667" y="713"/>
                  </a:lnTo>
                  <a:lnTo>
                    <a:pt x="654" y="723"/>
                  </a:lnTo>
                  <a:lnTo>
                    <a:pt x="640" y="733"/>
                  </a:lnTo>
                  <a:lnTo>
                    <a:pt x="626" y="742"/>
                  </a:lnTo>
                  <a:lnTo>
                    <a:pt x="612" y="750"/>
                  </a:lnTo>
                  <a:lnTo>
                    <a:pt x="597" y="758"/>
                  </a:lnTo>
                  <a:lnTo>
                    <a:pt x="582" y="765"/>
                  </a:lnTo>
                  <a:lnTo>
                    <a:pt x="566" y="771"/>
                  </a:lnTo>
                  <a:lnTo>
                    <a:pt x="550" y="777"/>
                  </a:lnTo>
                  <a:lnTo>
                    <a:pt x="534" y="781"/>
                  </a:lnTo>
                  <a:lnTo>
                    <a:pt x="518" y="785"/>
                  </a:lnTo>
                  <a:lnTo>
                    <a:pt x="501" y="788"/>
                  </a:lnTo>
                  <a:lnTo>
                    <a:pt x="484" y="790"/>
                  </a:lnTo>
                  <a:lnTo>
                    <a:pt x="466" y="792"/>
                  </a:lnTo>
                  <a:lnTo>
                    <a:pt x="449" y="792"/>
                  </a:lnTo>
                  <a:close/>
                  <a:moveTo>
                    <a:pt x="807" y="0"/>
                  </a:moveTo>
                  <a:lnTo>
                    <a:pt x="89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5" y="6"/>
                  </a:lnTo>
                  <a:lnTo>
                    <a:pt x="46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807"/>
                  </a:lnTo>
                  <a:lnTo>
                    <a:pt x="0" y="816"/>
                  </a:lnTo>
                  <a:lnTo>
                    <a:pt x="1" y="825"/>
                  </a:lnTo>
                  <a:lnTo>
                    <a:pt x="4" y="833"/>
                  </a:lnTo>
                  <a:lnTo>
                    <a:pt x="7" y="842"/>
                  </a:lnTo>
                  <a:lnTo>
                    <a:pt x="11" y="849"/>
                  </a:lnTo>
                  <a:lnTo>
                    <a:pt x="15" y="857"/>
                  </a:lnTo>
                  <a:lnTo>
                    <a:pt x="21" y="864"/>
                  </a:lnTo>
                  <a:lnTo>
                    <a:pt x="26" y="870"/>
                  </a:lnTo>
                  <a:lnTo>
                    <a:pt x="32" y="876"/>
                  </a:lnTo>
                  <a:lnTo>
                    <a:pt x="40" y="881"/>
                  </a:lnTo>
                  <a:lnTo>
                    <a:pt x="46" y="886"/>
                  </a:lnTo>
                  <a:lnTo>
                    <a:pt x="55" y="889"/>
                  </a:lnTo>
                  <a:lnTo>
                    <a:pt x="63" y="892"/>
                  </a:lnTo>
                  <a:lnTo>
                    <a:pt x="72" y="894"/>
                  </a:lnTo>
                  <a:lnTo>
                    <a:pt x="81" y="896"/>
                  </a:lnTo>
                  <a:lnTo>
                    <a:pt x="89" y="896"/>
                  </a:lnTo>
                  <a:lnTo>
                    <a:pt x="807" y="896"/>
                  </a:lnTo>
                  <a:lnTo>
                    <a:pt x="817" y="896"/>
                  </a:lnTo>
                  <a:lnTo>
                    <a:pt x="825" y="894"/>
                  </a:lnTo>
                  <a:lnTo>
                    <a:pt x="834" y="892"/>
                  </a:lnTo>
                  <a:lnTo>
                    <a:pt x="842" y="889"/>
                  </a:lnTo>
                  <a:lnTo>
                    <a:pt x="850" y="886"/>
                  </a:lnTo>
                  <a:lnTo>
                    <a:pt x="857" y="881"/>
                  </a:lnTo>
                  <a:lnTo>
                    <a:pt x="865" y="876"/>
                  </a:lnTo>
                  <a:lnTo>
                    <a:pt x="871" y="870"/>
                  </a:lnTo>
                  <a:lnTo>
                    <a:pt x="877" y="864"/>
                  </a:lnTo>
                  <a:lnTo>
                    <a:pt x="882" y="857"/>
                  </a:lnTo>
                  <a:lnTo>
                    <a:pt x="886" y="849"/>
                  </a:lnTo>
                  <a:lnTo>
                    <a:pt x="891" y="842"/>
                  </a:lnTo>
                  <a:lnTo>
                    <a:pt x="893" y="833"/>
                  </a:lnTo>
                  <a:lnTo>
                    <a:pt x="895" y="825"/>
                  </a:lnTo>
                  <a:lnTo>
                    <a:pt x="897" y="816"/>
                  </a:lnTo>
                  <a:lnTo>
                    <a:pt x="897" y="807"/>
                  </a:lnTo>
                  <a:lnTo>
                    <a:pt x="897" y="89"/>
                  </a:lnTo>
                  <a:lnTo>
                    <a:pt x="897" y="80"/>
                  </a:lnTo>
                  <a:lnTo>
                    <a:pt x="895" y="72"/>
                  </a:lnTo>
                  <a:lnTo>
                    <a:pt x="893" y="63"/>
                  </a:lnTo>
                  <a:lnTo>
                    <a:pt x="891" y="54"/>
                  </a:lnTo>
                  <a:lnTo>
                    <a:pt x="886" y="46"/>
                  </a:lnTo>
                  <a:lnTo>
                    <a:pt x="882" y="39"/>
                  </a:lnTo>
                  <a:lnTo>
                    <a:pt x="877" y="32"/>
                  </a:lnTo>
                  <a:lnTo>
                    <a:pt x="871" y="26"/>
                  </a:lnTo>
                  <a:lnTo>
                    <a:pt x="865" y="20"/>
                  </a:lnTo>
                  <a:lnTo>
                    <a:pt x="857" y="15"/>
                  </a:lnTo>
                  <a:lnTo>
                    <a:pt x="850" y="11"/>
                  </a:lnTo>
                  <a:lnTo>
                    <a:pt x="842" y="6"/>
                  </a:lnTo>
                  <a:lnTo>
                    <a:pt x="834" y="3"/>
                  </a:lnTo>
                  <a:lnTo>
                    <a:pt x="825" y="1"/>
                  </a:lnTo>
                  <a:lnTo>
                    <a:pt x="817" y="0"/>
                  </a:lnTo>
                  <a:lnTo>
                    <a:pt x="8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449">
              <a:extLst>
                <a:ext uri="{FF2B5EF4-FFF2-40B4-BE49-F238E27FC236}">
                  <a16:creationId xmlns:a16="http://schemas.microsoft.com/office/drawing/2014/main" id="{3723E3E0-6D77-4CD5-AEB3-D075FAD3F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622" y="4282192"/>
              <a:ext cx="50800" cy="73025"/>
            </a:xfrm>
            <a:custGeom>
              <a:avLst/>
              <a:gdLst>
                <a:gd name="T0" fmla="*/ 146 w 161"/>
                <a:gd name="T1" fmla="*/ 199 h 229"/>
                <a:gd name="T2" fmla="*/ 30 w 161"/>
                <a:gd name="T3" fmla="*/ 199 h 229"/>
                <a:gd name="T4" fmla="*/ 30 w 161"/>
                <a:gd name="T5" fmla="*/ 15 h 229"/>
                <a:gd name="T6" fmla="*/ 30 w 161"/>
                <a:gd name="T7" fmla="*/ 12 h 229"/>
                <a:gd name="T8" fmla="*/ 29 w 161"/>
                <a:gd name="T9" fmla="*/ 9 h 229"/>
                <a:gd name="T10" fmla="*/ 26 w 161"/>
                <a:gd name="T11" fmla="*/ 7 h 229"/>
                <a:gd name="T12" fmla="*/ 25 w 161"/>
                <a:gd name="T13" fmla="*/ 4 h 229"/>
                <a:gd name="T14" fmla="*/ 23 w 161"/>
                <a:gd name="T15" fmla="*/ 2 h 229"/>
                <a:gd name="T16" fmla="*/ 20 w 161"/>
                <a:gd name="T17" fmla="*/ 1 h 229"/>
                <a:gd name="T18" fmla="*/ 18 w 161"/>
                <a:gd name="T19" fmla="*/ 0 h 229"/>
                <a:gd name="T20" fmla="*/ 15 w 161"/>
                <a:gd name="T21" fmla="*/ 0 h 229"/>
                <a:gd name="T22" fmla="*/ 11 w 161"/>
                <a:gd name="T23" fmla="*/ 0 h 229"/>
                <a:gd name="T24" fmla="*/ 8 w 161"/>
                <a:gd name="T25" fmla="*/ 1 h 229"/>
                <a:gd name="T26" fmla="*/ 6 w 161"/>
                <a:gd name="T27" fmla="*/ 2 h 229"/>
                <a:gd name="T28" fmla="*/ 4 w 161"/>
                <a:gd name="T29" fmla="*/ 4 h 229"/>
                <a:gd name="T30" fmla="*/ 2 w 161"/>
                <a:gd name="T31" fmla="*/ 7 h 229"/>
                <a:gd name="T32" fmla="*/ 1 w 161"/>
                <a:gd name="T33" fmla="*/ 9 h 229"/>
                <a:gd name="T34" fmla="*/ 0 w 161"/>
                <a:gd name="T35" fmla="*/ 12 h 229"/>
                <a:gd name="T36" fmla="*/ 0 w 161"/>
                <a:gd name="T37" fmla="*/ 15 h 229"/>
                <a:gd name="T38" fmla="*/ 0 w 161"/>
                <a:gd name="T39" fmla="*/ 229 h 229"/>
                <a:gd name="T40" fmla="*/ 146 w 161"/>
                <a:gd name="T41" fmla="*/ 229 h 229"/>
                <a:gd name="T42" fmla="*/ 149 w 161"/>
                <a:gd name="T43" fmla="*/ 229 h 229"/>
                <a:gd name="T44" fmla="*/ 153 w 161"/>
                <a:gd name="T45" fmla="*/ 228 h 229"/>
                <a:gd name="T46" fmla="*/ 155 w 161"/>
                <a:gd name="T47" fmla="*/ 227 h 229"/>
                <a:gd name="T48" fmla="*/ 157 w 161"/>
                <a:gd name="T49" fmla="*/ 225 h 229"/>
                <a:gd name="T50" fmla="*/ 159 w 161"/>
                <a:gd name="T51" fmla="*/ 223 h 229"/>
                <a:gd name="T52" fmla="*/ 160 w 161"/>
                <a:gd name="T53" fmla="*/ 221 h 229"/>
                <a:gd name="T54" fmla="*/ 161 w 161"/>
                <a:gd name="T55" fmla="*/ 217 h 229"/>
                <a:gd name="T56" fmla="*/ 161 w 161"/>
                <a:gd name="T57" fmla="*/ 214 h 229"/>
                <a:gd name="T58" fmla="*/ 161 w 161"/>
                <a:gd name="T59" fmla="*/ 211 h 229"/>
                <a:gd name="T60" fmla="*/ 160 w 161"/>
                <a:gd name="T61" fmla="*/ 209 h 229"/>
                <a:gd name="T62" fmla="*/ 159 w 161"/>
                <a:gd name="T63" fmla="*/ 206 h 229"/>
                <a:gd name="T64" fmla="*/ 157 w 161"/>
                <a:gd name="T65" fmla="*/ 203 h 229"/>
                <a:gd name="T66" fmla="*/ 155 w 161"/>
                <a:gd name="T67" fmla="*/ 201 h 229"/>
                <a:gd name="T68" fmla="*/ 153 w 161"/>
                <a:gd name="T69" fmla="*/ 200 h 229"/>
                <a:gd name="T70" fmla="*/ 149 w 161"/>
                <a:gd name="T71" fmla="*/ 199 h 229"/>
                <a:gd name="T72" fmla="*/ 146 w 161"/>
                <a:gd name="T73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29">
                  <a:moveTo>
                    <a:pt x="146" y="199"/>
                  </a:moveTo>
                  <a:lnTo>
                    <a:pt x="30" y="199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6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9"/>
                  </a:lnTo>
                  <a:lnTo>
                    <a:pt x="146" y="229"/>
                  </a:lnTo>
                  <a:lnTo>
                    <a:pt x="149" y="229"/>
                  </a:lnTo>
                  <a:lnTo>
                    <a:pt x="153" y="228"/>
                  </a:lnTo>
                  <a:lnTo>
                    <a:pt x="155" y="227"/>
                  </a:lnTo>
                  <a:lnTo>
                    <a:pt x="157" y="225"/>
                  </a:lnTo>
                  <a:lnTo>
                    <a:pt x="159" y="223"/>
                  </a:lnTo>
                  <a:lnTo>
                    <a:pt x="160" y="221"/>
                  </a:lnTo>
                  <a:lnTo>
                    <a:pt x="161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0" y="209"/>
                  </a:lnTo>
                  <a:lnTo>
                    <a:pt x="159" y="206"/>
                  </a:lnTo>
                  <a:lnTo>
                    <a:pt x="157" y="203"/>
                  </a:lnTo>
                  <a:lnTo>
                    <a:pt x="155" y="201"/>
                  </a:lnTo>
                  <a:lnTo>
                    <a:pt x="153" y="200"/>
                  </a:lnTo>
                  <a:lnTo>
                    <a:pt x="149" y="199"/>
                  </a:lnTo>
                  <a:lnTo>
                    <a:pt x="14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844E3E-B9AE-4553-BE21-365D626149EC}"/>
              </a:ext>
            </a:extLst>
          </p:cNvPr>
          <p:cNvGrpSpPr/>
          <p:nvPr/>
        </p:nvGrpSpPr>
        <p:grpSpPr>
          <a:xfrm>
            <a:off x="1034849" y="2864305"/>
            <a:ext cx="352412" cy="352412"/>
            <a:chOff x="2613272" y="4202817"/>
            <a:chExt cx="284163" cy="284163"/>
          </a:xfrm>
          <a:solidFill>
            <a:schemeClr val="bg1"/>
          </a:solidFill>
        </p:grpSpPr>
        <p:sp>
          <p:nvSpPr>
            <p:cNvPr id="130" name="Freeform 4448">
              <a:extLst>
                <a:ext uri="{FF2B5EF4-FFF2-40B4-BE49-F238E27FC236}">
                  <a16:creationId xmlns:a16="http://schemas.microsoft.com/office/drawing/2014/main" id="{55FDCC32-259D-410C-AAB2-E187FED33F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202817"/>
              <a:ext cx="284163" cy="284163"/>
            </a:xfrm>
            <a:custGeom>
              <a:avLst/>
              <a:gdLst>
                <a:gd name="T0" fmla="*/ 396 w 897"/>
                <a:gd name="T1" fmla="*/ 788 h 896"/>
                <a:gd name="T2" fmla="*/ 330 w 897"/>
                <a:gd name="T3" fmla="*/ 771 h 896"/>
                <a:gd name="T4" fmla="*/ 270 w 897"/>
                <a:gd name="T5" fmla="*/ 742 h 896"/>
                <a:gd name="T6" fmla="*/ 218 w 897"/>
                <a:gd name="T7" fmla="*/ 703 h 896"/>
                <a:gd name="T8" fmla="*/ 173 w 897"/>
                <a:gd name="T9" fmla="*/ 654 h 896"/>
                <a:gd name="T10" fmla="*/ 138 w 897"/>
                <a:gd name="T11" fmla="*/ 597 h 896"/>
                <a:gd name="T12" fmla="*/ 116 w 897"/>
                <a:gd name="T13" fmla="*/ 534 h 896"/>
                <a:gd name="T14" fmla="*/ 105 w 897"/>
                <a:gd name="T15" fmla="*/ 465 h 896"/>
                <a:gd name="T16" fmla="*/ 108 w 897"/>
                <a:gd name="T17" fmla="*/ 396 h 896"/>
                <a:gd name="T18" fmla="*/ 126 w 897"/>
                <a:gd name="T19" fmla="*/ 330 h 896"/>
                <a:gd name="T20" fmla="*/ 154 w 897"/>
                <a:gd name="T21" fmla="*/ 271 h 896"/>
                <a:gd name="T22" fmla="*/ 194 w 897"/>
                <a:gd name="T23" fmla="*/ 217 h 896"/>
                <a:gd name="T24" fmla="*/ 243 w 897"/>
                <a:gd name="T25" fmla="*/ 173 h 896"/>
                <a:gd name="T26" fmla="*/ 300 w 897"/>
                <a:gd name="T27" fmla="*/ 138 h 896"/>
                <a:gd name="T28" fmla="*/ 363 w 897"/>
                <a:gd name="T29" fmla="*/ 115 h 896"/>
                <a:gd name="T30" fmla="*/ 430 w 897"/>
                <a:gd name="T31" fmla="*/ 105 h 896"/>
                <a:gd name="T32" fmla="*/ 501 w 897"/>
                <a:gd name="T33" fmla="*/ 108 h 896"/>
                <a:gd name="T34" fmla="*/ 566 w 897"/>
                <a:gd name="T35" fmla="*/ 125 h 896"/>
                <a:gd name="T36" fmla="*/ 626 w 897"/>
                <a:gd name="T37" fmla="*/ 154 h 896"/>
                <a:gd name="T38" fmla="*/ 680 w 897"/>
                <a:gd name="T39" fmla="*/ 194 h 896"/>
                <a:gd name="T40" fmla="*/ 724 w 897"/>
                <a:gd name="T41" fmla="*/ 243 h 896"/>
                <a:gd name="T42" fmla="*/ 759 w 897"/>
                <a:gd name="T43" fmla="*/ 299 h 896"/>
                <a:gd name="T44" fmla="*/ 781 w 897"/>
                <a:gd name="T45" fmla="*/ 363 h 896"/>
                <a:gd name="T46" fmla="*/ 792 w 897"/>
                <a:gd name="T47" fmla="*/ 430 h 896"/>
                <a:gd name="T48" fmla="*/ 789 w 897"/>
                <a:gd name="T49" fmla="*/ 501 h 896"/>
                <a:gd name="T50" fmla="*/ 772 w 897"/>
                <a:gd name="T51" fmla="*/ 566 h 896"/>
                <a:gd name="T52" fmla="*/ 743 w 897"/>
                <a:gd name="T53" fmla="*/ 626 h 896"/>
                <a:gd name="T54" fmla="*/ 703 w 897"/>
                <a:gd name="T55" fmla="*/ 679 h 896"/>
                <a:gd name="T56" fmla="*/ 654 w 897"/>
                <a:gd name="T57" fmla="*/ 723 h 896"/>
                <a:gd name="T58" fmla="*/ 597 w 897"/>
                <a:gd name="T59" fmla="*/ 758 h 896"/>
                <a:gd name="T60" fmla="*/ 534 w 897"/>
                <a:gd name="T61" fmla="*/ 781 h 896"/>
                <a:gd name="T62" fmla="*/ 466 w 897"/>
                <a:gd name="T63" fmla="*/ 792 h 896"/>
                <a:gd name="T64" fmla="*/ 81 w 897"/>
                <a:gd name="T65" fmla="*/ 0 h 896"/>
                <a:gd name="T66" fmla="*/ 46 w 897"/>
                <a:gd name="T67" fmla="*/ 11 h 896"/>
                <a:gd name="T68" fmla="*/ 21 w 897"/>
                <a:gd name="T69" fmla="*/ 32 h 896"/>
                <a:gd name="T70" fmla="*/ 4 w 897"/>
                <a:gd name="T71" fmla="*/ 63 h 896"/>
                <a:gd name="T72" fmla="*/ 0 w 897"/>
                <a:gd name="T73" fmla="*/ 807 h 896"/>
                <a:gd name="T74" fmla="*/ 7 w 897"/>
                <a:gd name="T75" fmla="*/ 842 h 896"/>
                <a:gd name="T76" fmla="*/ 26 w 897"/>
                <a:gd name="T77" fmla="*/ 870 h 896"/>
                <a:gd name="T78" fmla="*/ 55 w 897"/>
                <a:gd name="T79" fmla="*/ 889 h 896"/>
                <a:gd name="T80" fmla="*/ 89 w 897"/>
                <a:gd name="T81" fmla="*/ 896 h 896"/>
                <a:gd name="T82" fmla="*/ 834 w 897"/>
                <a:gd name="T83" fmla="*/ 892 h 896"/>
                <a:gd name="T84" fmla="*/ 865 w 897"/>
                <a:gd name="T85" fmla="*/ 876 h 896"/>
                <a:gd name="T86" fmla="*/ 886 w 897"/>
                <a:gd name="T87" fmla="*/ 849 h 896"/>
                <a:gd name="T88" fmla="*/ 897 w 897"/>
                <a:gd name="T89" fmla="*/ 816 h 896"/>
                <a:gd name="T90" fmla="*/ 895 w 897"/>
                <a:gd name="T91" fmla="*/ 72 h 896"/>
                <a:gd name="T92" fmla="*/ 882 w 897"/>
                <a:gd name="T93" fmla="*/ 39 h 896"/>
                <a:gd name="T94" fmla="*/ 857 w 897"/>
                <a:gd name="T95" fmla="*/ 15 h 896"/>
                <a:gd name="T96" fmla="*/ 825 w 897"/>
                <a:gd name="T97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7" h="896">
                  <a:moveTo>
                    <a:pt x="449" y="792"/>
                  </a:moveTo>
                  <a:lnTo>
                    <a:pt x="430" y="792"/>
                  </a:lnTo>
                  <a:lnTo>
                    <a:pt x="413" y="790"/>
                  </a:lnTo>
                  <a:lnTo>
                    <a:pt x="396" y="788"/>
                  </a:lnTo>
                  <a:lnTo>
                    <a:pt x="379" y="785"/>
                  </a:lnTo>
                  <a:lnTo>
                    <a:pt x="363" y="781"/>
                  </a:lnTo>
                  <a:lnTo>
                    <a:pt x="346" y="777"/>
                  </a:lnTo>
                  <a:lnTo>
                    <a:pt x="330" y="771"/>
                  </a:lnTo>
                  <a:lnTo>
                    <a:pt x="315" y="765"/>
                  </a:lnTo>
                  <a:lnTo>
                    <a:pt x="300" y="758"/>
                  </a:lnTo>
                  <a:lnTo>
                    <a:pt x="285" y="750"/>
                  </a:lnTo>
                  <a:lnTo>
                    <a:pt x="270" y="742"/>
                  </a:lnTo>
                  <a:lnTo>
                    <a:pt x="256" y="733"/>
                  </a:lnTo>
                  <a:lnTo>
                    <a:pt x="243" y="723"/>
                  </a:lnTo>
                  <a:lnTo>
                    <a:pt x="229" y="713"/>
                  </a:lnTo>
                  <a:lnTo>
                    <a:pt x="218" y="703"/>
                  </a:lnTo>
                  <a:lnTo>
                    <a:pt x="206" y="691"/>
                  </a:lnTo>
                  <a:lnTo>
                    <a:pt x="194" y="679"/>
                  </a:lnTo>
                  <a:lnTo>
                    <a:pt x="183" y="666"/>
                  </a:lnTo>
                  <a:lnTo>
                    <a:pt x="173" y="654"/>
                  </a:lnTo>
                  <a:lnTo>
                    <a:pt x="163" y="641"/>
                  </a:lnTo>
                  <a:lnTo>
                    <a:pt x="154" y="626"/>
                  </a:lnTo>
                  <a:lnTo>
                    <a:pt x="146" y="612"/>
                  </a:lnTo>
                  <a:lnTo>
                    <a:pt x="138" y="597"/>
                  </a:lnTo>
                  <a:lnTo>
                    <a:pt x="132" y="582"/>
                  </a:lnTo>
                  <a:lnTo>
                    <a:pt x="126" y="566"/>
                  </a:lnTo>
                  <a:lnTo>
                    <a:pt x="120" y="550"/>
                  </a:lnTo>
                  <a:lnTo>
                    <a:pt x="116" y="534"/>
                  </a:lnTo>
                  <a:lnTo>
                    <a:pt x="112" y="518"/>
                  </a:lnTo>
                  <a:lnTo>
                    <a:pt x="108" y="501"/>
                  </a:lnTo>
                  <a:lnTo>
                    <a:pt x="106" y="483"/>
                  </a:lnTo>
                  <a:lnTo>
                    <a:pt x="105" y="465"/>
                  </a:lnTo>
                  <a:lnTo>
                    <a:pt x="104" y="448"/>
                  </a:lnTo>
                  <a:lnTo>
                    <a:pt x="105" y="430"/>
                  </a:lnTo>
                  <a:lnTo>
                    <a:pt x="106" y="413"/>
                  </a:lnTo>
                  <a:lnTo>
                    <a:pt x="108" y="396"/>
                  </a:lnTo>
                  <a:lnTo>
                    <a:pt x="112" y="379"/>
                  </a:lnTo>
                  <a:lnTo>
                    <a:pt x="116" y="363"/>
                  </a:lnTo>
                  <a:lnTo>
                    <a:pt x="120" y="346"/>
                  </a:lnTo>
                  <a:lnTo>
                    <a:pt x="126" y="330"/>
                  </a:lnTo>
                  <a:lnTo>
                    <a:pt x="132" y="314"/>
                  </a:lnTo>
                  <a:lnTo>
                    <a:pt x="138" y="299"/>
                  </a:lnTo>
                  <a:lnTo>
                    <a:pt x="146" y="284"/>
                  </a:lnTo>
                  <a:lnTo>
                    <a:pt x="154" y="271"/>
                  </a:lnTo>
                  <a:lnTo>
                    <a:pt x="163" y="257"/>
                  </a:lnTo>
                  <a:lnTo>
                    <a:pt x="173" y="243"/>
                  </a:lnTo>
                  <a:lnTo>
                    <a:pt x="183" y="230"/>
                  </a:lnTo>
                  <a:lnTo>
                    <a:pt x="194" y="217"/>
                  </a:lnTo>
                  <a:lnTo>
                    <a:pt x="206" y="205"/>
                  </a:lnTo>
                  <a:lnTo>
                    <a:pt x="218" y="194"/>
                  </a:lnTo>
                  <a:lnTo>
                    <a:pt x="229" y="183"/>
                  </a:lnTo>
                  <a:lnTo>
                    <a:pt x="243" y="173"/>
                  </a:lnTo>
                  <a:lnTo>
                    <a:pt x="256" y="164"/>
                  </a:lnTo>
                  <a:lnTo>
                    <a:pt x="270" y="154"/>
                  </a:lnTo>
                  <a:lnTo>
                    <a:pt x="285" y="145"/>
                  </a:lnTo>
                  <a:lnTo>
                    <a:pt x="300" y="138"/>
                  </a:lnTo>
                  <a:lnTo>
                    <a:pt x="315" y="131"/>
                  </a:lnTo>
                  <a:lnTo>
                    <a:pt x="330" y="125"/>
                  </a:lnTo>
                  <a:lnTo>
                    <a:pt x="346" y="120"/>
                  </a:lnTo>
                  <a:lnTo>
                    <a:pt x="363" y="115"/>
                  </a:lnTo>
                  <a:lnTo>
                    <a:pt x="379" y="111"/>
                  </a:lnTo>
                  <a:lnTo>
                    <a:pt x="396" y="108"/>
                  </a:lnTo>
                  <a:lnTo>
                    <a:pt x="413" y="106"/>
                  </a:lnTo>
                  <a:lnTo>
                    <a:pt x="430" y="105"/>
                  </a:lnTo>
                  <a:lnTo>
                    <a:pt x="449" y="104"/>
                  </a:lnTo>
                  <a:lnTo>
                    <a:pt x="466" y="105"/>
                  </a:lnTo>
                  <a:lnTo>
                    <a:pt x="484" y="106"/>
                  </a:lnTo>
                  <a:lnTo>
                    <a:pt x="501" y="108"/>
                  </a:lnTo>
                  <a:lnTo>
                    <a:pt x="518" y="111"/>
                  </a:lnTo>
                  <a:lnTo>
                    <a:pt x="534" y="115"/>
                  </a:lnTo>
                  <a:lnTo>
                    <a:pt x="550" y="120"/>
                  </a:lnTo>
                  <a:lnTo>
                    <a:pt x="566" y="125"/>
                  </a:lnTo>
                  <a:lnTo>
                    <a:pt x="582" y="131"/>
                  </a:lnTo>
                  <a:lnTo>
                    <a:pt x="597" y="138"/>
                  </a:lnTo>
                  <a:lnTo>
                    <a:pt x="612" y="145"/>
                  </a:lnTo>
                  <a:lnTo>
                    <a:pt x="626" y="154"/>
                  </a:lnTo>
                  <a:lnTo>
                    <a:pt x="640" y="164"/>
                  </a:lnTo>
                  <a:lnTo>
                    <a:pt x="654" y="173"/>
                  </a:lnTo>
                  <a:lnTo>
                    <a:pt x="667" y="183"/>
                  </a:lnTo>
                  <a:lnTo>
                    <a:pt x="680" y="194"/>
                  </a:lnTo>
                  <a:lnTo>
                    <a:pt x="692" y="205"/>
                  </a:lnTo>
                  <a:lnTo>
                    <a:pt x="703" y="217"/>
                  </a:lnTo>
                  <a:lnTo>
                    <a:pt x="714" y="230"/>
                  </a:lnTo>
                  <a:lnTo>
                    <a:pt x="724" y="243"/>
                  </a:lnTo>
                  <a:lnTo>
                    <a:pt x="733" y="257"/>
                  </a:lnTo>
                  <a:lnTo>
                    <a:pt x="743" y="271"/>
                  </a:lnTo>
                  <a:lnTo>
                    <a:pt x="750" y="284"/>
                  </a:lnTo>
                  <a:lnTo>
                    <a:pt x="759" y="299"/>
                  </a:lnTo>
                  <a:lnTo>
                    <a:pt x="765" y="314"/>
                  </a:lnTo>
                  <a:lnTo>
                    <a:pt x="772" y="330"/>
                  </a:lnTo>
                  <a:lnTo>
                    <a:pt x="777" y="346"/>
                  </a:lnTo>
                  <a:lnTo>
                    <a:pt x="781" y="363"/>
                  </a:lnTo>
                  <a:lnTo>
                    <a:pt x="786" y="379"/>
                  </a:lnTo>
                  <a:lnTo>
                    <a:pt x="789" y="396"/>
                  </a:lnTo>
                  <a:lnTo>
                    <a:pt x="791" y="413"/>
                  </a:lnTo>
                  <a:lnTo>
                    <a:pt x="792" y="430"/>
                  </a:lnTo>
                  <a:lnTo>
                    <a:pt x="792" y="448"/>
                  </a:lnTo>
                  <a:lnTo>
                    <a:pt x="792" y="465"/>
                  </a:lnTo>
                  <a:lnTo>
                    <a:pt x="791" y="483"/>
                  </a:lnTo>
                  <a:lnTo>
                    <a:pt x="789" y="501"/>
                  </a:lnTo>
                  <a:lnTo>
                    <a:pt x="786" y="518"/>
                  </a:lnTo>
                  <a:lnTo>
                    <a:pt x="781" y="534"/>
                  </a:lnTo>
                  <a:lnTo>
                    <a:pt x="777" y="550"/>
                  </a:lnTo>
                  <a:lnTo>
                    <a:pt x="772" y="566"/>
                  </a:lnTo>
                  <a:lnTo>
                    <a:pt x="765" y="582"/>
                  </a:lnTo>
                  <a:lnTo>
                    <a:pt x="759" y="597"/>
                  </a:lnTo>
                  <a:lnTo>
                    <a:pt x="750" y="612"/>
                  </a:lnTo>
                  <a:lnTo>
                    <a:pt x="743" y="626"/>
                  </a:lnTo>
                  <a:lnTo>
                    <a:pt x="733" y="641"/>
                  </a:lnTo>
                  <a:lnTo>
                    <a:pt x="724" y="654"/>
                  </a:lnTo>
                  <a:lnTo>
                    <a:pt x="714" y="666"/>
                  </a:lnTo>
                  <a:lnTo>
                    <a:pt x="703" y="679"/>
                  </a:lnTo>
                  <a:lnTo>
                    <a:pt x="692" y="691"/>
                  </a:lnTo>
                  <a:lnTo>
                    <a:pt x="680" y="703"/>
                  </a:lnTo>
                  <a:lnTo>
                    <a:pt x="667" y="713"/>
                  </a:lnTo>
                  <a:lnTo>
                    <a:pt x="654" y="723"/>
                  </a:lnTo>
                  <a:lnTo>
                    <a:pt x="640" y="733"/>
                  </a:lnTo>
                  <a:lnTo>
                    <a:pt x="626" y="742"/>
                  </a:lnTo>
                  <a:lnTo>
                    <a:pt x="612" y="750"/>
                  </a:lnTo>
                  <a:lnTo>
                    <a:pt x="597" y="758"/>
                  </a:lnTo>
                  <a:lnTo>
                    <a:pt x="582" y="765"/>
                  </a:lnTo>
                  <a:lnTo>
                    <a:pt x="566" y="771"/>
                  </a:lnTo>
                  <a:lnTo>
                    <a:pt x="550" y="777"/>
                  </a:lnTo>
                  <a:lnTo>
                    <a:pt x="534" y="781"/>
                  </a:lnTo>
                  <a:lnTo>
                    <a:pt x="518" y="785"/>
                  </a:lnTo>
                  <a:lnTo>
                    <a:pt x="501" y="788"/>
                  </a:lnTo>
                  <a:lnTo>
                    <a:pt x="484" y="790"/>
                  </a:lnTo>
                  <a:lnTo>
                    <a:pt x="466" y="792"/>
                  </a:lnTo>
                  <a:lnTo>
                    <a:pt x="449" y="792"/>
                  </a:lnTo>
                  <a:close/>
                  <a:moveTo>
                    <a:pt x="807" y="0"/>
                  </a:moveTo>
                  <a:lnTo>
                    <a:pt x="89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5" y="6"/>
                  </a:lnTo>
                  <a:lnTo>
                    <a:pt x="46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807"/>
                  </a:lnTo>
                  <a:lnTo>
                    <a:pt x="0" y="816"/>
                  </a:lnTo>
                  <a:lnTo>
                    <a:pt x="1" y="825"/>
                  </a:lnTo>
                  <a:lnTo>
                    <a:pt x="4" y="833"/>
                  </a:lnTo>
                  <a:lnTo>
                    <a:pt x="7" y="842"/>
                  </a:lnTo>
                  <a:lnTo>
                    <a:pt x="11" y="849"/>
                  </a:lnTo>
                  <a:lnTo>
                    <a:pt x="15" y="857"/>
                  </a:lnTo>
                  <a:lnTo>
                    <a:pt x="21" y="864"/>
                  </a:lnTo>
                  <a:lnTo>
                    <a:pt x="26" y="870"/>
                  </a:lnTo>
                  <a:lnTo>
                    <a:pt x="32" y="876"/>
                  </a:lnTo>
                  <a:lnTo>
                    <a:pt x="40" y="881"/>
                  </a:lnTo>
                  <a:lnTo>
                    <a:pt x="46" y="886"/>
                  </a:lnTo>
                  <a:lnTo>
                    <a:pt x="55" y="889"/>
                  </a:lnTo>
                  <a:lnTo>
                    <a:pt x="63" y="892"/>
                  </a:lnTo>
                  <a:lnTo>
                    <a:pt x="72" y="894"/>
                  </a:lnTo>
                  <a:lnTo>
                    <a:pt x="81" y="896"/>
                  </a:lnTo>
                  <a:lnTo>
                    <a:pt x="89" y="896"/>
                  </a:lnTo>
                  <a:lnTo>
                    <a:pt x="807" y="896"/>
                  </a:lnTo>
                  <a:lnTo>
                    <a:pt x="817" y="896"/>
                  </a:lnTo>
                  <a:lnTo>
                    <a:pt x="825" y="894"/>
                  </a:lnTo>
                  <a:lnTo>
                    <a:pt x="834" y="892"/>
                  </a:lnTo>
                  <a:lnTo>
                    <a:pt x="842" y="889"/>
                  </a:lnTo>
                  <a:lnTo>
                    <a:pt x="850" y="886"/>
                  </a:lnTo>
                  <a:lnTo>
                    <a:pt x="857" y="881"/>
                  </a:lnTo>
                  <a:lnTo>
                    <a:pt x="865" y="876"/>
                  </a:lnTo>
                  <a:lnTo>
                    <a:pt x="871" y="870"/>
                  </a:lnTo>
                  <a:lnTo>
                    <a:pt x="877" y="864"/>
                  </a:lnTo>
                  <a:lnTo>
                    <a:pt x="882" y="857"/>
                  </a:lnTo>
                  <a:lnTo>
                    <a:pt x="886" y="849"/>
                  </a:lnTo>
                  <a:lnTo>
                    <a:pt x="891" y="842"/>
                  </a:lnTo>
                  <a:lnTo>
                    <a:pt x="893" y="833"/>
                  </a:lnTo>
                  <a:lnTo>
                    <a:pt x="895" y="825"/>
                  </a:lnTo>
                  <a:lnTo>
                    <a:pt x="897" y="816"/>
                  </a:lnTo>
                  <a:lnTo>
                    <a:pt x="897" y="807"/>
                  </a:lnTo>
                  <a:lnTo>
                    <a:pt x="897" y="89"/>
                  </a:lnTo>
                  <a:lnTo>
                    <a:pt x="897" y="80"/>
                  </a:lnTo>
                  <a:lnTo>
                    <a:pt x="895" y="72"/>
                  </a:lnTo>
                  <a:lnTo>
                    <a:pt x="893" y="63"/>
                  </a:lnTo>
                  <a:lnTo>
                    <a:pt x="891" y="54"/>
                  </a:lnTo>
                  <a:lnTo>
                    <a:pt x="886" y="46"/>
                  </a:lnTo>
                  <a:lnTo>
                    <a:pt x="882" y="39"/>
                  </a:lnTo>
                  <a:lnTo>
                    <a:pt x="877" y="32"/>
                  </a:lnTo>
                  <a:lnTo>
                    <a:pt x="871" y="26"/>
                  </a:lnTo>
                  <a:lnTo>
                    <a:pt x="865" y="20"/>
                  </a:lnTo>
                  <a:lnTo>
                    <a:pt x="857" y="15"/>
                  </a:lnTo>
                  <a:lnTo>
                    <a:pt x="850" y="11"/>
                  </a:lnTo>
                  <a:lnTo>
                    <a:pt x="842" y="6"/>
                  </a:lnTo>
                  <a:lnTo>
                    <a:pt x="834" y="3"/>
                  </a:lnTo>
                  <a:lnTo>
                    <a:pt x="825" y="1"/>
                  </a:lnTo>
                  <a:lnTo>
                    <a:pt x="817" y="0"/>
                  </a:lnTo>
                  <a:lnTo>
                    <a:pt x="8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449">
              <a:extLst>
                <a:ext uri="{FF2B5EF4-FFF2-40B4-BE49-F238E27FC236}">
                  <a16:creationId xmlns:a16="http://schemas.microsoft.com/office/drawing/2014/main" id="{C164E87D-1749-4710-8FEE-A0B629943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622" y="4282192"/>
              <a:ext cx="50800" cy="73025"/>
            </a:xfrm>
            <a:custGeom>
              <a:avLst/>
              <a:gdLst>
                <a:gd name="T0" fmla="*/ 146 w 161"/>
                <a:gd name="T1" fmla="*/ 199 h 229"/>
                <a:gd name="T2" fmla="*/ 30 w 161"/>
                <a:gd name="T3" fmla="*/ 199 h 229"/>
                <a:gd name="T4" fmla="*/ 30 w 161"/>
                <a:gd name="T5" fmla="*/ 15 h 229"/>
                <a:gd name="T6" fmla="*/ 30 w 161"/>
                <a:gd name="T7" fmla="*/ 12 h 229"/>
                <a:gd name="T8" fmla="*/ 29 w 161"/>
                <a:gd name="T9" fmla="*/ 9 h 229"/>
                <a:gd name="T10" fmla="*/ 26 w 161"/>
                <a:gd name="T11" fmla="*/ 7 h 229"/>
                <a:gd name="T12" fmla="*/ 25 w 161"/>
                <a:gd name="T13" fmla="*/ 4 h 229"/>
                <a:gd name="T14" fmla="*/ 23 w 161"/>
                <a:gd name="T15" fmla="*/ 2 h 229"/>
                <a:gd name="T16" fmla="*/ 20 w 161"/>
                <a:gd name="T17" fmla="*/ 1 h 229"/>
                <a:gd name="T18" fmla="*/ 18 w 161"/>
                <a:gd name="T19" fmla="*/ 0 h 229"/>
                <a:gd name="T20" fmla="*/ 15 w 161"/>
                <a:gd name="T21" fmla="*/ 0 h 229"/>
                <a:gd name="T22" fmla="*/ 11 w 161"/>
                <a:gd name="T23" fmla="*/ 0 h 229"/>
                <a:gd name="T24" fmla="*/ 8 w 161"/>
                <a:gd name="T25" fmla="*/ 1 h 229"/>
                <a:gd name="T26" fmla="*/ 6 w 161"/>
                <a:gd name="T27" fmla="*/ 2 h 229"/>
                <a:gd name="T28" fmla="*/ 4 w 161"/>
                <a:gd name="T29" fmla="*/ 4 h 229"/>
                <a:gd name="T30" fmla="*/ 2 w 161"/>
                <a:gd name="T31" fmla="*/ 7 h 229"/>
                <a:gd name="T32" fmla="*/ 1 w 161"/>
                <a:gd name="T33" fmla="*/ 9 h 229"/>
                <a:gd name="T34" fmla="*/ 0 w 161"/>
                <a:gd name="T35" fmla="*/ 12 h 229"/>
                <a:gd name="T36" fmla="*/ 0 w 161"/>
                <a:gd name="T37" fmla="*/ 15 h 229"/>
                <a:gd name="T38" fmla="*/ 0 w 161"/>
                <a:gd name="T39" fmla="*/ 229 h 229"/>
                <a:gd name="T40" fmla="*/ 146 w 161"/>
                <a:gd name="T41" fmla="*/ 229 h 229"/>
                <a:gd name="T42" fmla="*/ 149 w 161"/>
                <a:gd name="T43" fmla="*/ 229 h 229"/>
                <a:gd name="T44" fmla="*/ 153 w 161"/>
                <a:gd name="T45" fmla="*/ 228 h 229"/>
                <a:gd name="T46" fmla="*/ 155 w 161"/>
                <a:gd name="T47" fmla="*/ 227 h 229"/>
                <a:gd name="T48" fmla="*/ 157 w 161"/>
                <a:gd name="T49" fmla="*/ 225 h 229"/>
                <a:gd name="T50" fmla="*/ 159 w 161"/>
                <a:gd name="T51" fmla="*/ 223 h 229"/>
                <a:gd name="T52" fmla="*/ 160 w 161"/>
                <a:gd name="T53" fmla="*/ 221 h 229"/>
                <a:gd name="T54" fmla="*/ 161 w 161"/>
                <a:gd name="T55" fmla="*/ 217 h 229"/>
                <a:gd name="T56" fmla="*/ 161 w 161"/>
                <a:gd name="T57" fmla="*/ 214 h 229"/>
                <a:gd name="T58" fmla="*/ 161 w 161"/>
                <a:gd name="T59" fmla="*/ 211 h 229"/>
                <a:gd name="T60" fmla="*/ 160 w 161"/>
                <a:gd name="T61" fmla="*/ 209 h 229"/>
                <a:gd name="T62" fmla="*/ 159 w 161"/>
                <a:gd name="T63" fmla="*/ 206 h 229"/>
                <a:gd name="T64" fmla="*/ 157 w 161"/>
                <a:gd name="T65" fmla="*/ 203 h 229"/>
                <a:gd name="T66" fmla="*/ 155 w 161"/>
                <a:gd name="T67" fmla="*/ 201 h 229"/>
                <a:gd name="T68" fmla="*/ 153 w 161"/>
                <a:gd name="T69" fmla="*/ 200 h 229"/>
                <a:gd name="T70" fmla="*/ 149 w 161"/>
                <a:gd name="T71" fmla="*/ 199 h 229"/>
                <a:gd name="T72" fmla="*/ 146 w 161"/>
                <a:gd name="T73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29">
                  <a:moveTo>
                    <a:pt x="146" y="199"/>
                  </a:moveTo>
                  <a:lnTo>
                    <a:pt x="30" y="199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6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9"/>
                  </a:lnTo>
                  <a:lnTo>
                    <a:pt x="146" y="229"/>
                  </a:lnTo>
                  <a:lnTo>
                    <a:pt x="149" y="229"/>
                  </a:lnTo>
                  <a:lnTo>
                    <a:pt x="153" y="228"/>
                  </a:lnTo>
                  <a:lnTo>
                    <a:pt x="155" y="227"/>
                  </a:lnTo>
                  <a:lnTo>
                    <a:pt x="157" y="225"/>
                  </a:lnTo>
                  <a:lnTo>
                    <a:pt x="159" y="223"/>
                  </a:lnTo>
                  <a:lnTo>
                    <a:pt x="160" y="221"/>
                  </a:lnTo>
                  <a:lnTo>
                    <a:pt x="161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0" y="209"/>
                  </a:lnTo>
                  <a:lnTo>
                    <a:pt x="159" y="206"/>
                  </a:lnTo>
                  <a:lnTo>
                    <a:pt x="157" y="203"/>
                  </a:lnTo>
                  <a:lnTo>
                    <a:pt x="155" y="201"/>
                  </a:lnTo>
                  <a:lnTo>
                    <a:pt x="153" y="200"/>
                  </a:lnTo>
                  <a:lnTo>
                    <a:pt x="149" y="199"/>
                  </a:lnTo>
                  <a:lnTo>
                    <a:pt x="14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66EE58-CFF0-4331-95F1-BC0D68BC4093}"/>
              </a:ext>
            </a:extLst>
          </p:cNvPr>
          <p:cNvGrpSpPr/>
          <p:nvPr/>
        </p:nvGrpSpPr>
        <p:grpSpPr>
          <a:xfrm>
            <a:off x="1034849" y="4080229"/>
            <a:ext cx="352412" cy="352412"/>
            <a:chOff x="2613272" y="4202817"/>
            <a:chExt cx="284163" cy="284163"/>
          </a:xfrm>
          <a:solidFill>
            <a:schemeClr val="bg1"/>
          </a:solidFill>
        </p:grpSpPr>
        <p:sp>
          <p:nvSpPr>
            <p:cNvPr id="133" name="Freeform 4448">
              <a:extLst>
                <a:ext uri="{FF2B5EF4-FFF2-40B4-BE49-F238E27FC236}">
                  <a16:creationId xmlns:a16="http://schemas.microsoft.com/office/drawing/2014/main" id="{6ACC69EE-04EC-4169-8CBD-B4CACB63F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202817"/>
              <a:ext cx="284163" cy="284163"/>
            </a:xfrm>
            <a:custGeom>
              <a:avLst/>
              <a:gdLst>
                <a:gd name="T0" fmla="*/ 396 w 897"/>
                <a:gd name="T1" fmla="*/ 788 h 896"/>
                <a:gd name="T2" fmla="*/ 330 w 897"/>
                <a:gd name="T3" fmla="*/ 771 h 896"/>
                <a:gd name="T4" fmla="*/ 270 w 897"/>
                <a:gd name="T5" fmla="*/ 742 h 896"/>
                <a:gd name="T6" fmla="*/ 218 w 897"/>
                <a:gd name="T7" fmla="*/ 703 h 896"/>
                <a:gd name="T8" fmla="*/ 173 w 897"/>
                <a:gd name="T9" fmla="*/ 654 h 896"/>
                <a:gd name="T10" fmla="*/ 138 w 897"/>
                <a:gd name="T11" fmla="*/ 597 h 896"/>
                <a:gd name="T12" fmla="*/ 116 w 897"/>
                <a:gd name="T13" fmla="*/ 534 h 896"/>
                <a:gd name="T14" fmla="*/ 105 w 897"/>
                <a:gd name="T15" fmla="*/ 465 h 896"/>
                <a:gd name="T16" fmla="*/ 108 w 897"/>
                <a:gd name="T17" fmla="*/ 396 h 896"/>
                <a:gd name="T18" fmla="*/ 126 w 897"/>
                <a:gd name="T19" fmla="*/ 330 h 896"/>
                <a:gd name="T20" fmla="*/ 154 w 897"/>
                <a:gd name="T21" fmla="*/ 271 h 896"/>
                <a:gd name="T22" fmla="*/ 194 w 897"/>
                <a:gd name="T23" fmla="*/ 217 h 896"/>
                <a:gd name="T24" fmla="*/ 243 w 897"/>
                <a:gd name="T25" fmla="*/ 173 h 896"/>
                <a:gd name="T26" fmla="*/ 300 w 897"/>
                <a:gd name="T27" fmla="*/ 138 h 896"/>
                <a:gd name="T28" fmla="*/ 363 w 897"/>
                <a:gd name="T29" fmla="*/ 115 h 896"/>
                <a:gd name="T30" fmla="*/ 430 w 897"/>
                <a:gd name="T31" fmla="*/ 105 h 896"/>
                <a:gd name="T32" fmla="*/ 501 w 897"/>
                <a:gd name="T33" fmla="*/ 108 h 896"/>
                <a:gd name="T34" fmla="*/ 566 w 897"/>
                <a:gd name="T35" fmla="*/ 125 h 896"/>
                <a:gd name="T36" fmla="*/ 626 w 897"/>
                <a:gd name="T37" fmla="*/ 154 h 896"/>
                <a:gd name="T38" fmla="*/ 680 w 897"/>
                <a:gd name="T39" fmla="*/ 194 h 896"/>
                <a:gd name="T40" fmla="*/ 724 w 897"/>
                <a:gd name="T41" fmla="*/ 243 h 896"/>
                <a:gd name="T42" fmla="*/ 759 w 897"/>
                <a:gd name="T43" fmla="*/ 299 h 896"/>
                <a:gd name="T44" fmla="*/ 781 w 897"/>
                <a:gd name="T45" fmla="*/ 363 h 896"/>
                <a:gd name="T46" fmla="*/ 792 w 897"/>
                <a:gd name="T47" fmla="*/ 430 h 896"/>
                <a:gd name="T48" fmla="*/ 789 w 897"/>
                <a:gd name="T49" fmla="*/ 501 h 896"/>
                <a:gd name="T50" fmla="*/ 772 w 897"/>
                <a:gd name="T51" fmla="*/ 566 h 896"/>
                <a:gd name="T52" fmla="*/ 743 w 897"/>
                <a:gd name="T53" fmla="*/ 626 h 896"/>
                <a:gd name="T54" fmla="*/ 703 w 897"/>
                <a:gd name="T55" fmla="*/ 679 h 896"/>
                <a:gd name="T56" fmla="*/ 654 w 897"/>
                <a:gd name="T57" fmla="*/ 723 h 896"/>
                <a:gd name="T58" fmla="*/ 597 w 897"/>
                <a:gd name="T59" fmla="*/ 758 h 896"/>
                <a:gd name="T60" fmla="*/ 534 w 897"/>
                <a:gd name="T61" fmla="*/ 781 h 896"/>
                <a:gd name="T62" fmla="*/ 466 w 897"/>
                <a:gd name="T63" fmla="*/ 792 h 896"/>
                <a:gd name="T64" fmla="*/ 81 w 897"/>
                <a:gd name="T65" fmla="*/ 0 h 896"/>
                <a:gd name="T66" fmla="*/ 46 w 897"/>
                <a:gd name="T67" fmla="*/ 11 h 896"/>
                <a:gd name="T68" fmla="*/ 21 w 897"/>
                <a:gd name="T69" fmla="*/ 32 h 896"/>
                <a:gd name="T70" fmla="*/ 4 w 897"/>
                <a:gd name="T71" fmla="*/ 63 h 896"/>
                <a:gd name="T72" fmla="*/ 0 w 897"/>
                <a:gd name="T73" fmla="*/ 807 h 896"/>
                <a:gd name="T74" fmla="*/ 7 w 897"/>
                <a:gd name="T75" fmla="*/ 842 h 896"/>
                <a:gd name="T76" fmla="*/ 26 w 897"/>
                <a:gd name="T77" fmla="*/ 870 h 896"/>
                <a:gd name="T78" fmla="*/ 55 w 897"/>
                <a:gd name="T79" fmla="*/ 889 h 896"/>
                <a:gd name="T80" fmla="*/ 89 w 897"/>
                <a:gd name="T81" fmla="*/ 896 h 896"/>
                <a:gd name="T82" fmla="*/ 834 w 897"/>
                <a:gd name="T83" fmla="*/ 892 h 896"/>
                <a:gd name="T84" fmla="*/ 865 w 897"/>
                <a:gd name="T85" fmla="*/ 876 h 896"/>
                <a:gd name="T86" fmla="*/ 886 w 897"/>
                <a:gd name="T87" fmla="*/ 849 h 896"/>
                <a:gd name="T88" fmla="*/ 897 w 897"/>
                <a:gd name="T89" fmla="*/ 816 h 896"/>
                <a:gd name="T90" fmla="*/ 895 w 897"/>
                <a:gd name="T91" fmla="*/ 72 h 896"/>
                <a:gd name="T92" fmla="*/ 882 w 897"/>
                <a:gd name="T93" fmla="*/ 39 h 896"/>
                <a:gd name="T94" fmla="*/ 857 w 897"/>
                <a:gd name="T95" fmla="*/ 15 h 896"/>
                <a:gd name="T96" fmla="*/ 825 w 897"/>
                <a:gd name="T97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7" h="896">
                  <a:moveTo>
                    <a:pt x="449" y="792"/>
                  </a:moveTo>
                  <a:lnTo>
                    <a:pt x="430" y="792"/>
                  </a:lnTo>
                  <a:lnTo>
                    <a:pt x="413" y="790"/>
                  </a:lnTo>
                  <a:lnTo>
                    <a:pt x="396" y="788"/>
                  </a:lnTo>
                  <a:lnTo>
                    <a:pt x="379" y="785"/>
                  </a:lnTo>
                  <a:lnTo>
                    <a:pt x="363" y="781"/>
                  </a:lnTo>
                  <a:lnTo>
                    <a:pt x="346" y="777"/>
                  </a:lnTo>
                  <a:lnTo>
                    <a:pt x="330" y="771"/>
                  </a:lnTo>
                  <a:lnTo>
                    <a:pt x="315" y="765"/>
                  </a:lnTo>
                  <a:lnTo>
                    <a:pt x="300" y="758"/>
                  </a:lnTo>
                  <a:lnTo>
                    <a:pt x="285" y="750"/>
                  </a:lnTo>
                  <a:lnTo>
                    <a:pt x="270" y="742"/>
                  </a:lnTo>
                  <a:lnTo>
                    <a:pt x="256" y="733"/>
                  </a:lnTo>
                  <a:lnTo>
                    <a:pt x="243" y="723"/>
                  </a:lnTo>
                  <a:lnTo>
                    <a:pt x="229" y="713"/>
                  </a:lnTo>
                  <a:lnTo>
                    <a:pt x="218" y="703"/>
                  </a:lnTo>
                  <a:lnTo>
                    <a:pt x="206" y="691"/>
                  </a:lnTo>
                  <a:lnTo>
                    <a:pt x="194" y="679"/>
                  </a:lnTo>
                  <a:lnTo>
                    <a:pt x="183" y="666"/>
                  </a:lnTo>
                  <a:lnTo>
                    <a:pt x="173" y="654"/>
                  </a:lnTo>
                  <a:lnTo>
                    <a:pt x="163" y="641"/>
                  </a:lnTo>
                  <a:lnTo>
                    <a:pt x="154" y="626"/>
                  </a:lnTo>
                  <a:lnTo>
                    <a:pt x="146" y="612"/>
                  </a:lnTo>
                  <a:lnTo>
                    <a:pt x="138" y="597"/>
                  </a:lnTo>
                  <a:lnTo>
                    <a:pt x="132" y="582"/>
                  </a:lnTo>
                  <a:lnTo>
                    <a:pt x="126" y="566"/>
                  </a:lnTo>
                  <a:lnTo>
                    <a:pt x="120" y="550"/>
                  </a:lnTo>
                  <a:lnTo>
                    <a:pt x="116" y="534"/>
                  </a:lnTo>
                  <a:lnTo>
                    <a:pt x="112" y="518"/>
                  </a:lnTo>
                  <a:lnTo>
                    <a:pt x="108" y="501"/>
                  </a:lnTo>
                  <a:lnTo>
                    <a:pt x="106" y="483"/>
                  </a:lnTo>
                  <a:lnTo>
                    <a:pt x="105" y="465"/>
                  </a:lnTo>
                  <a:lnTo>
                    <a:pt x="104" y="448"/>
                  </a:lnTo>
                  <a:lnTo>
                    <a:pt x="105" y="430"/>
                  </a:lnTo>
                  <a:lnTo>
                    <a:pt x="106" y="413"/>
                  </a:lnTo>
                  <a:lnTo>
                    <a:pt x="108" y="396"/>
                  </a:lnTo>
                  <a:lnTo>
                    <a:pt x="112" y="379"/>
                  </a:lnTo>
                  <a:lnTo>
                    <a:pt x="116" y="363"/>
                  </a:lnTo>
                  <a:lnTo>
                    <a:pt x="120" y="346"/>
                  </a:lnTo>
                  <a:lnTo>
                    <a:pt x="126" y="330"/>
                  </a:lnTo>
                  <a:lnTo>
                    <a:pt x="132" y="314"/>
                  </a:lnTo>
                  <a:lnTo>
                    <a:pt x="138" y="299"/>
                  </a:lnTo>
                  <a:lnTo>
                    <a:pt x="146" y="284"/>
                  </a:lnTo>
                  <a:lnTo>
                    <a:pt x="154" y="271"/>
                  </a:lnTo>
                  <a:lnTo>
                    <a:pt x="163" y="257"/>
                  </a:lnTo>
                  <a:lnTo>
                    <a:pt x="173" y="243"/>
                  </a:lnTo>
                  <a:lnTo>
                    <a:pt x="183" y="230"/>
                  </a:lnTo>
                  <a:lnTo>
                    <a:pt x="194" y="217"/>
                  </a:lnTo>
                  <a:lnTo>
                    <a:pt x="206" y="205"/>
                  </a:lnTo>
                  <a:lnTo>
                    <a:pt x="218" y="194"/>
                  </a:lnTo>
                  <a:lnTo>
                    <a:pt x="229" y="183"/>
                  </a:lnTo>
                  <a:lnTo>
                    <a:pt x="243" y="173"/>
                  </a:lnTo>
                  <a:lnTo>
                    <a:pt x="256" y="164"/>
                  </a:lnTo>
                  <a:lnTo>
                    <a:pt x="270" y="154"/>
                  </a:lnTo>
                  <a:lnTo>
                    <a:pt x="285" y="145"/>
                  </a:lnTo>
                  <a:lnTo>
                    <a:pt x="300" y="138"/>
                  </a:lnTo>
                  <a:lnTo>
                    <a:pt x="315" y="131"/>
                  </a:lnTo>
                  <a:lnTo>
                    <a:pt x="330" y="125"/>
                  </a:lnTo>
                  <a:lnTo>
                    <a:pt x="346" y="120"/>
                  </a:lnTo>
                  <a:lnTo>
                    <a:pt x="363" y="115"/>
                  </a:lnTo>
                  <a:lnTo>
                    <a:pt x="379" y="111"/>
                  </a:lnTo>
                  <a:lnTo>
                    <a:pt x="396" y="108"/>
                  </a:lnTo>
                  <a:lnTo>
                    <a:pt x="413" y="106"/>
                  </a:lnTo>
                  <a:lnTo>
                    <a:pt x="430" y="105"/>
                  </a:lnTo>
                  <a:lnTo>
                    <a:pt x="449" y="104"/>
                  </a:lnTo>
                  <a:lnTo>
                    <a:pt x="466" y="105"/>
                  </a:lnTo>
                  <a:lnTo>
                    <a:pt x="484" y="106"/>
                  </a:lnTo>
                  <a:lnTo>
                    <a:pt x="501" y="108"/>
                  </a:lnTo>
                  <a:lnTo>
                    <a:pt x="518" y="111"/>
                  </a:lnTo>
                  <a:lnTo>
                    <a:pt x="534" y="115"/>
                  </a:lnTo>
                  <a:lnTo>
                    <a:pt x="550" y="120"/>
                  </a:lnTo>
                  <a:lnTo>
                    <a:pt x="566" y="125"/>
                  </a:lnTo>
                  <a:lnTo>
                    <a:pt x="582" y="131"/>
                  </a:lnTo>
                  <a:lnTo>
                    <a:pt x="597" y="138"/>
                  </a:lnTo>
                  <a:lnTo>
                    <a:pt x="612" y="145"/>
                  </a:lnTo>
                  <a:lnTo>
                    <a:pt x="626" y="154"/>
                  </a:lnTo>
                  <a:lnTo>
                    <a:pt x="640" y="164"/>
                  </a:lnTo>
                  <a:lnTo>
                    <a:pt x="654" y="173"/>
                  </a:lnTo>
                  <a:lnTo>
                    <a:pt x="667" y="183"/>
                  </a:lnTo>
                  <a:lnTo>
                    <a:pt x="680" y="194"/>
                  </a:lnTo>
                  <a:lnTo>
                    <a:pt x="692" y="205"/>
                  </a:lnTo>
                  <a:lnTo>
                    <a:pt x="703" y="217"/>
                  </a:lnTo>
                  <a:lnTo>
                    <a:pt x="714" y="230"/>
                  </a:lnTo>
                  <a:lnTo>
                    <a:pt x="724" y="243"/>
                  </a:lnTo>
                  <a:lnTo>
                    <a:pt x="733" y="257"/>
                  </a:lnTo>
                  <a:lnTo>
                    <a:pt x="743" y="271"/>
                  </a:lnTo>
                  <a:lnTo>
                    <a:pt x="750" y="284"/>
                  </a:lnTo>
                  <a:lnTo>
                    <a:pt x="759" y="299"/>
                  </a:lnTo>
                  <a:lnTo>
                    <a:pt x="765" y="314"/>
                  </a:lnTo>
                  <a:lnTo>
                    <a:pt x="772" y="330"/>
                  </a:lnTo>
                  <a:lnTo>
                    <a:pt x="777" y="346"/>
                  </a:lnTo>
                  <a:lnTo>
                    <a:pt x="781" y="363"/>
                  </a:lnTo>
                  <a:lnTo>
                    <a:pt x="786" y="379"/>
                  </a:lnTo>
                  <a:lnTo>
                    <a:pt x="789" y="396"/>
                  </a:lnTo>
                  <a:lnTo>
                    <a:pt x="791" y="413"/>
                  </a:lnTo>
                  <a:lnTo>
                    <a:pt x="792" y="430"/>
                  </a:lnTo>
                  <a:lnTo>
                    <a:pt x="792" y="448"/>
                  </a:lnTo>
                  <a:lnTo>
                    <a:pt x="792" y="465"/>
                  </a:lnTo>
                  <a:lnTo>
                    <a:pt x="791" y="483"/>
                  </a:lnTo>
                  <a:lnTo>
                    <a:pt x="789" y="501"/>
                  </a:lnTo>
                  <a:lnTo>
                    <a:pt x="786" y="518"/>
                  </a:lnTo>
                  <a:lnTo>
                    <a:pt x="781" y="534"/>
                  </a:lnTo>
                  <a:lnTo>
                    <a:pt x="777" y="550"/>
                  </a:lnTo>
                  <a:lnTo>
                    <a:pt x="772" y="566"/>
                  </a:lnTo>
                  <a:lnTo>
                    <a:pt x="765" y="582"/>
                  </a:lnTo>
                  <a:lnTo>
                    <a:pt x="759" y="597"/>
                  </a:lnTo>
                  <a:lnTo>
                    <a:pt x="750" y="612"/>
                  </a:lnTo>
                  <a:lnTo>
                    <a:pt x="743" y="626"/>
                  </a:lnTo>
                  <a:lnTo>
                    <a:pt x="733" y="641"/>
                  </a:lnTo>
                  <a:lnTo>
                    <a:pt x="724" y="654"/>
                  </a:lnTo>
                  <a:lnTo>
                    <a:pt x="714" y="666"/>
                  </a:lnTo>
                  <a:lnTo>
                    <a:pt x="703" y="679"/>
                  </a:lnTo>
                  <a:lnTo>
                    <a:pt x="692" y="691"/>
                  </a:lnTo>
                  <a:lnTo>
                    <a:pt x="680" y="703"/>
                  </a:lnTo>
                  <a:lnTo>
                    <a:pt x="667" y="713"/>
                  </a:lnTo>
                  <a:lnTo>
                    <a:pt x="654" y="723"/>
                  </a:lnTo>
                  <a:lnTo>
                    <a:pt x="640" y="733"/>
                  </a:lnTo>
                  <a:lnTo>
                    <a:pt x="626" y="742"/>
                  </a:lnTo>
                  <a:lnTo>
                    <a:pt x="612" y="750"/>
                  </a:lnTo>
                  <a:lnTo>
                    <a:pt x="597" y="758"/>
                  </a:lnTo>
                  <a:lnTo>
                    <a:pt x="582" y="765"/>
                  </a:lnTo>
                  <a:lnTo>
                    <a:pt x="566" y="771"/>
                  </a:lnTo>
                  <a:lnTo>
                    <a:pt x="550" y="777"/>
                  </a:lnTo>
                  <a:lnTo>
                    <a:pt x="534" y="781"/>
                  </a:lnTo>
                  <a:lnTo>
                    <a:pt x="518" y="785"/>
                  </a:lnTo>
                  <a:lnTo>
                    <a:pt x="501" y="788"/>
                  </a:lnTo>
                  <a:lnTo>
                    <a:pt x="484" y="790"/>
                  </a:lnTo>
                  <a:lnTo>
                    <a:pt x="466" y="792"/>
                  </a:lnTo>
                  <a:lnTo>
                    <a:pt x="449" y="792"/>
                  </a:lnTo>
                  <a:close/>
                  <a:moveTo>
                    <a:pt x="807" y="0"/>
                  </a:moveTo>
                  <a:lnTo>
                    <a:pt x="89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5" y="6"/>
                  </a:lnTo>
                  <a:lnTo>
                    <a:pt x="46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807"/>
                  </a:lnTo>
                  <a:lnTo>
                    <a:pt x="0" y="816"/>
                  </a:lnTo>
                  <a:lnTo>
                    <a:pt x="1" y="825"/>
                  </a:lnTo>
                  <a:lnTo>
                    <a:pt x="4" y="833"/>
                  </a:lnTo>
                  <a:lnTo>
                    <a:pt x="7" y="842"/>
                  </a:lnTo>
                  <a:lnTo>
                    <a:pt x="11" y="849"/>
                  </a:lnTo>
                  <a:lnTo>
                    <a:pt x="15" y="857"/>
                  </a:lnTo>
                  <a:lnTo>
                    <a:pt x="21" y="864"/>
                  </a:lnTo>
                  <a:lnTo>
                    <a:pt x="26" y="870"/>
                  </a:lnTo>
                  <a:lnTo>
                    <a:pt x="32" y="876"/>
                  </a:lnTo>
                  <a:lnTo>
                    <a:pt x="40" y="881"/>
                  </a:lnTo>
                  <a:lnTo>
                    <a:pt x="46" y="886"/>
                  </a:lnTo>
                  <a:lnTo>
                    <a:pt x="55" y="889"/>
                  </a:lnTo>
                  <a:lnTo>
                    <a:pt x="63" y="892"/>
                  </a:lnTo>
                  <a:lnTo>
                    <a:pt x="72" y="894"/>
                  </a:lnTo>
                  <a:lnTo>
                    <a:pt x="81" y="896"/>
                  </a:lnTo>
                  <a:lnTo>
                    <a:pt x="89" y="896"/>
                  </a:lnTo>
                  <a:lnTo>
                    <a:pt x="807" y="896"/>
                  </a:lnTo>
                  <a:lnTo>
                    <a:pt x="817" y="896"/>
                  </a:lnTo>
                  <a:lnTo>
                    <a:pt x="825" y="894"/>
                  </a:lnTo>
                  <a:lnTo>
                    <a:pt x="834" y="892"/>
                  </a:lnTo>
                  <a:lnTo>
                    <a:pt x="842" y="889"/>
                  </a:lnTo>
                  <a:lnTo>
                    <a:pt x="850" y="886"/>
                  </a:lnTo>
                  <a:lnTo>
                    <a:pt x="857" y="881"/>
                  </a:lnTo>
                  <a:lnTo>
                    <a:pt x="865" y="876"/>
                  </a:lnTo>
                  <a:lnTo>
                    <a:pt x="871" y="870"/>
                  </a:lnTo>
                  <a:lnTo>
                    <a:pt x="877" y="864"/>
                  </a:lnTo>
                  <a:lnTo>
                    <a:pt x="882" y="857"/>
                  </a:lnTo>
                  <a:lnTo>
                    <a:pt x="886" y="849"/>
                  </a:lnTo>
                  <a:lnTo>
                    <a:pt x="891" y="842"/>
                  </a:lnTo>
                  <a:lnTo>
                    <a:pt x="893" y="833"/>
                  </a:lnTo>
                  <a:lnTo>
                    <a:pt x="895" y="825"/>
                  </a:lnTo>
                  <a:lnTo>
                    <a:pt x="897" y="816"/>
                  </a:lnTo>
                  <a:lnTo>
                    <a:pt x="897" y="807"/>
                  </a:lnTo>
                  <a:lnTo>
                    <a:pt x="897" y="89"/>
                  </a:lnTo>
                  <a:lnTo>
                    <a:pt x="897" y="80"/>
                  </a:lnTo>
                  <a:lnTo>
                    <a:pt x="895" y="72"/>
                  </a:lnTo>
                  <a:lnTo>
                    <a:pt x="893" y="63"/>
                  </a:lnTo>
                  <a:lnTo>
                    <a:pt x="891" y="54"/>
                  </a:lnTo>
                  <a:lnTo>
                    <a:pt x="886" y="46"/>
                  </a:lnTo>
                  <a:lnTo>
                    <a:pt x="882" y="39"/>
                  </a:lnTo>
                  <a:lnTo>
                    <a:pt x="877" y="32"/>
                  </a:lnTo>
                  <a:lnTo>
                    <a:pt x="871" y="26"/>
                  </a:lnTo>
                  <a:lnTo>
                    <a:pt x="865" y="20"/>
                  </a:lnTo>
                  <a:lnTo>
                    <a:pt x="857" y="15"/>
                  </a:lnTo>
                  <a:lnTo>
                    <a:pt x="850" y="11"/>
                  </a:lnTo>
                  <a:lnTo>
                    <a:pt x="842" y="6"/>
                  </a:lnTo>
                  <a:lnTo>
                    <a:pt x="834" y="3"/>
                  </a:lnTo>
                  <a:lnTo>
                    <a:pt x="825" y="1"/>
                  </a:lnTo>
                  <a:lnTo>
                    <a:pt x="817" y="0"/>
                  </a:lnTo>
                  <a:lnTo>
                    <a:pt x="8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449">
              <a:extLst>
                <a:ext uri="{FF2B5EF4-FFF2-40B4-BE49-F238E27FC236}">
                  <a16:creationId xmlns:a16="http://schemas.microsoft.com/office/drawing/2014/main" id="{8F783291-99A8-4187-A931-997AC99D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622" y="4282192"/>
              <a:ext cx="50800" cy="73025"/>
            </a:xfrm>
            <a:custGeom>
              <a:avLst/>
              <a:gdLst>
                <a:gd name="T0" fmla="*/ 146 w 161"/>
                <a:gd name="T1" fmla="*/ 199 h 229"/>
                <a:gd name="T2" fmla="*/ 30 w 161"/>
                <a:gd name="T3" fmla="*/ 199 h 229"/>
                <a:gd name="T4" fmla="*/ 30 w 161"/>
                <a:gd name="T5" fmla="*/ 15 h 229"/>
                <a:gd name="T6" fmla="*/ 30 w 161"/>
                <a:gd name="T7" fmla="*/ 12 h 229"/>
                <a:gd name="T8" fmla="*/ 29 w 161"/>
                <a:gd name="T9" fmla="*/ 9 h 229"/>
                <a:gd name="T10" fmla="*/ 26 w 161"/>
                <a:gd name="T11" fmla="*/ 7 h 229"/>
                <a:gd name="T12" fmla="*/ 25 w 161"/>
                <a:gd name="T13" fmla="*/ 4 h 229"/>
                <a:gd name="T14" fmla="*/ 23 w 161"/>
                <a:gd name="T15" fmla="*/ 2 h 229"/>
                <a:gd name="T16" fmla="*/ 20 w 161"/>
                <a:gd name="T17" fmla="*/ 1 h 229"/>
                <a:gd name="T18" fmla="*/ 18 w 161"/>
                <a:gd name="T19" fmla="*/ 0 h 229"/>
                <a:gd name="T20" fmla="*/ 15 w 161"/>
                <a:gd name="T21" fmla="*/ 0 h 229"/>
                <a:gd name="T22" fmla="*/ 11 w 161"/>
                <a:gd name="T23" fmla="*/ 0 h 229"/>
                <a:gd name="T24" fmla="*/ 8 w 161"/>
                <a:gd name="T25" fmla="*/ 1 h 229"/>
                <a:gd name="T26" fmla="*/ 6 w 161"/>
                <a:gd name="T27" fmla="*/ 2 h 229"/>
                <a:gd name="T28" fmla="*/ 4 w 161"/>
                <a:gd name="T29" fmla="*/ 4 h 229"/>
                <a:gd name="T30" fmla="*/ 2 w 161"/>
                <a:gd name="T31" fmla="*/ 7 h 229"/>
                <a:gd name="T32" fmla="*/ 1 w 161"/>
                <a:gd name="T33" fmla="*/ 9 h 229"/>
                <a:gd name="T34" fmla="*/ 0 w 161"/>
                <a:gd name="T35" fmla="*/ 12 h 229"/>
                <a:gd name="T36" fmla="*/ 0 w 161"/>
                <a:gd name="T37" fmla="*/ 15 h 229"/>
                <a:gd name="T38" fmla="*/ 0 w 161"/>
                <a:gd name="T39" fmla="*/ 229 h 229"/>
                <a:gd name="T40" fmla="*/ 146 w 161"/>
                <a:gd name="T41" fmla="*/ 229 h 229"/>
                <a:gd name="T42" fmla="*/ 149 w 161"/>
                <a:gd name="T43" fmla="*/ 229 h 229"/>
                <a:gd name="T44" fmla="*/ 153 w 161"/>
                <a:gd name="T45" fmla="*/ 228 h 229"/>
                <a:gd name="T46" fmla="*/ 155 w 161"/>
                <a:gd name="T47" fmla="*/ 227 h 229"/>
                <a:gd name="T48" fmla="*/ 157 w 161"/>
                <a:gd name="T49" fmla="*/ 225 h 229"/>
                <a:gd name="T50" fmla="*/ 159 w 161"/>
                <a:gd name="T51" fmla="*/ 223 h 229"/>
                <a:gd name="T52" fmla="*/ 160 w 161"/>
                <a:gd name="T53" fmla="*/ 221 h 229"/>
                <a:gd name="T54" fmla="*/ 161 w 161"/>
                <a:gd name="T55" fmla="*/ 217 h 229"/>
                <a:gd name="T56" fmla="*/ 161 w 161"/>
                <a:gd name="T57" fmla="*/ 214 h 229"/>
                <a:gd name="T58" fmla="*/ 161 w 161"/>
                <a:gd name="T59" fmla="*/ 211 h 229"/>
                <a:gd name="T60" fmla="*/ 160 w 161"/>
                <a:gd name="T61" fmla="*/ 209 h 229"/>
                <a:gd name="T62" fmla="*/ 159 w 161"/>
                <a:gd name="T63" fmla="*/ 206 h 229"/>
                <a:gd name="T64" fmla="*/ 157 w 161"/>
                <a:gd name="T65" fmla="*/ 203 h 229"/>
                <a:gd name="T66" fmla="*/ 155 w 161"/>
                <a:gd name="T67" fmla="*/ 201 h 229"/>
                <a:gd name="T68" fmla="*/ 153 w 161"/>
                <a:gd name="T69" fmla="*/ 200 h 229"/>
                <a:gd name="T70" fmla="*/ 149 w 161"/>
                <a:gd name="T71" fmla="*/ 199 h 229"/>
                <a:gd name="T72" fmla="*/ 146 w 161"/>
                <a:gd name="T73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29">
                  <a:moveTo>
                    <a:pt x="146" y="199"/>
                  </a:moveTo>
                  <a:lnTo>
                    <a:pt x="30" y="199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6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9"/>
                  </a:lnTo>
                  <a:lnTo>
                    <a:pt x="146" y="229"/>
                  </a:lnTo>
                  <a:lnTo>
                    <a:pt x="149" y="229"/>
                  </a:lnTo>
                  <a:lnTo>
                    <a:pt x="153" y="228"/>
                  </a:lnTo>
                  <a:lnTo>
                    <a:pt x="155" y="227"/>
                  </a:lnTo>
                  <a:lnTo>
                    <a:pt x="157" y="225"/>
                  </a:lnTo>
                  <a:lnTo>
                    <a:pt x="159" y="223"/>
                  </a:lnTo>
                  <a:lnTo>
                    <a:pt x="160" y="221"/>
                  </a:lnTo>
                  <a:lnTo>
                    <a:pt x="161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0" y="209"/>
                  </a:lnTo>
                  <a:lnTo>
                    <a:pt x="159" y="206"/>
                  </a:lnTo>
                  <a:lnTo>
                    <a:pt x="157" y="203"/>
                  </a:lnTo>
                  <a:lnTo>
                    <a:pt x="155" y="201"/>
                  </a:lnTo>
                  <a:lnTo>
                    <a:pt x="153" y="200"/>
                  </a:lnTo>
                  <a:lnTo>
                    <a:pt x="149" y="199"/>
                  </a:lnTo>
                  <a:lnTo>
                    <a:pt x="14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258EAF6-5DA8-4EE3-940A-ADD2EA96A3B7}"/>
              </a:ext>
            </a:extLst>
          </p:cNvPr>
          <p:cNvGrpSpPr/>
          <p:nvPr/>
        </p:nvGrpSpPr>
        <p:grpSpPr>
          <a:xfrm>
            <a:off x="1034849" y="5296152"/>
            <a:ext cx="352412" cy="352412"/>
            <a:chOff x="2613272" y="4202817"/>
            <a:chExt cx="284163" cy="284163"/>
          </a:xfrm>
          <a:solidFill>
            <a:schemeClr val="bg1"/>
          </a:solidFill>
        </p:grpSpPr>
        <p:sp>
          <p:nvSpPr>
            <p:cNvPr id="136" name="Freeform 4448">
              <a:extLst>
                <a:ext uri="{FF2B5EF4-FFF2-40B4-BE49-F238E27FC236}">
                  <a16:creationId xmlns:a16="http://schemas.microsoft.com/office/drawing/2014/main" id="{A22620DD-6979-44F5-8BC2-5207E1FC4A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202817"/>
              <a:ext cx="284163" cy="284163"/>
            </a:xfrm>
            <a:custGeom>
              <a:avLst/>
              <a:gdLst>
                <a:gd name="T0" fmla="*/ 396 w 897"/>
                <a:gd name="T1" fmla="*/ 788 h 896"/>
                <a:gd name="T2" fmla="*/ 330 w 897"/>
                <a:gd name="T3" fmla="*/ 771 h 896"/>
                <a:gd name="T4" fmla="*/ 270 w 897"/>
                <a:gd name="T5" fmla="*/ 742 h 896"/>
                <a:gd name="T6" fmla="*/ 218 w 897"/>
                <a:gd name="T7" fmla="*/ 703 h 896"/>
                <a:gd name="T8" fmla="*/ 173 w 897"/>
                <a:gd name="T9" fmla="*/ 654 h 896"/>
                <a:gd name="T10" fmla="*/ 138 w 897"/>
                <a:gd name="T11" fmla="*/ 597 h 896"/>
                <a:gd name="T12" fmla="*/ 116 w 897"/>
                <a:gd name="T13" fmla="*/ 534 h 896"/>
                <a:gd name="T14" fmla="*/ 105 w 897"/>
                <a:gd name="T15" fmla="*/ 465 h 896"/>
                <a:gd name="T16" fmla="*/ 108 w 897"/>
                <a:gd name="T17" fmla="*/ 396 h 896"/>
                <a:gd name="T18" fmla="*/ 126 w 897"/>
                <a:gd name="T19" fmla="*/ 330 h 896"/>
                <a:gd name="T20" fmla="*/ 154 w 897"/>
                <a:gd name="T21" fmla="*/ 271 h 896"/>
                <a:gd name="T22" fmla="*/ 194 w 897"/>
                <a:gd name="T23" fmla="*/ 217 h 896"/>
                <a:gd name="T24" fmla="*/ 243 w 897"/>
                <a:gd name="T25" fmla="*/ 173 h 896"/>
                <a:gd name="T26" fmla="*/ 300 w 897"/>
                <a:gd name="T27" fmla="*/ 138 h 896"/>
                <a:gd name="T28" fmla="*/ 363 w 897"/>
                <a:gd name="T29" fmla="*/ 115 h 896"/>
                <a:gd name="T30" fmla="*/ 430 w 897"/>
                <a:gd name="T31" fmla="*/ 105 h 896"/>
                <a:gd name="T32" fmla="*/ 501 w 897"/>
                <a:gd name="T33" fmla="*/ 108 h 896"/>
                <a:gd name="T34" fmla="*/ 566 w 897"/>
                <a:gd name="T35" fmla="*/ 125 h 896"/>
                <a:gd name="T36" fmla="*/ 626 w 897"/>
                <a:gd name="T37" fmla="*/ 154 h 896"/>
                <a:gd name="T38" fmla="*/ 680 w 897"/>
                <a:gd name="T39" fmla="*/ 194 h 896"/>
                <a:gd name="T40" fmla="*/ 724 w 897"/>
                <a:gd name="T41" fmla="*/ 243 h 896"/>
                <a:gd name="T42" fmla="*/ 759 w 897"/>
                <a:gd name="T43" fmla="*/ 299 h 896"/>
                <a:gd name="T44" fmla="*/ 781 w 897"/>
                <a:gd name="T45" fmla="*/ 363 h 896"/>
                <a:gd name="T46" fmla="*/ 792 w 897"/>
                <a:gd name="T47" fmla="*/ 430 h 896"/>
                <a:gd name="T48" fmla="*/ 789 w 897"/>
                <a:gd name="T49" fmla="*/ 501 h 896"/>
                <a:gd name="T50" fmla="*/ 772 w 897"/>
                <a:gd name="T51" fmla="*/ 566 h 896"/>
                <a:gd name="T52" fmla="*/ 743 w 897"/>
                <a:gd name="T53" fmla="*/ 626 h 896"/>
                <a:gd name="T54" fmla="*/ 703 w 897"/>
                <a:gd name="T55" fmla="*/ 679 h 896"/>
                <a:gd name="T56" fmla="*/ 654 w 897"/>
                <a:gd name="T57" fmla="*/ 723 h 896"/>
                <a:gd name="T58" fmla="*/ 597 w 897"/>
                <a:gd name="T59" fmla="*/ 758 h 896"/>
                <a:gd name="T60" fmla="*/ 534 w 897"/>
                <a:gd name="T61" fmla="*/ 781 h 896"/>
                <a:gd name="T62" fmla="*/ 466 w 897"/>
                <a:gd name="T63" fmla="*/ 792 h 896"/>
                <a:gd name="T64" fmla="*/ 81 w 897"/>
                <a:gd name="T65" fmla="*/ 0 h 896"/>
                <a:gd name="T66" fmla="*/ 46 w 897"/>
                <a:gd name="T67" fmla="*/ 11 h 896"/>
                <a:gd name="T68" fmla="*/ 21 w 897"/>
                <a:gd name="T69" fmla="*/ 32 h 896"/>
                <a:gd name="T70" fmla="*/ 4 w 897"/>
                <a:gd name="T71" fmla="*/ 63 h 896"/>
                <a:gd name="T72" fmla="*/ 0 w 897"/>
                <a:gd name="T73" fmla="*/ 807 h 896"/>
                <a:gd name="T74" fmla="*/ 7 w 897"/>
                <a:gd name="T75" fmla="*/ 842 h 896"/>
                <a:gd name="T76" fmla="*/ 26 w 897"/>
                <a:gd name="T77" fmla="*/ 870 h 896"/>
                <a:gd name="T78" fmla="*/ 55 w 897"/>
                <a:gd name="T79" fmla="*/ 889 h 896"/>
                <a:gd name="T80" fmla="*/ 89 w 897"/>
                <a:gd name="T81" fmla="*/ 896 h 896"/>
                <a:gd name="T82" fmla="*/ 834 w 897"/>
                <a:gd name="T83" fmla="*/ 892 h 896"/>
                <a:gd name="T84" fmla="*/ 865 w 897"/>
                <a:gd name="T85" fmla="*/ 876 h 896"/>
                <a:gd name="T86" fmla="*/ 886 w 897"/>
                <a:gd name="T87" fmla="*/ 849 h 896"/>
                <a:gd name="T88" fmla="*/ 897 w 897"/>
                <a:gd name="T89" fmla="*/ 816 h 896"/>
                <a:gd name="T90" fmla="*/ 895 w 897"/>
                <a:gd name="T91" fmla="*/ 72 h 896"/>
                <a:gd name="T92" fmla="*/ 882 w 897"/>
                <a:gd name="T93" fmla="*/ 39 h 896"/>
                <a:gd name="T94" fmla="*/ 857 w 897"/>
                <a:gd name="T95" fmla="*/ 15 h 896"/>
                <a:gd name="T96" fmla="*/ 825 w 897"/>
                <a:gd name="T97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7" h="896">
                  <a:moveTo>
                    <a:pt x="449" y="792"/>
                  </a:moveTo>
                  <a:lnTo>
                    <a:pt x="430" y="792"/>
                  </a:lnTo>
                  <a:lnTo>
                    <a:pt x="413" y="790"/>
                  </a:lnTo>
                  <a:lnTo>
                    <a:pt x="396" y="788"/>
                  </a:lnTo>
                  <a:lnTo>
                    <a:pt x="379" y="785"/>
                  </a:lnTo>
                  <a:lnTo>
                    <a:pt x="363" y="781"/>
                  </a:lnTo>
                  <a:lnTo>
                    <a:pt x="346" y="777"/>
                  </a:lnTo>
                  <a:lnTo>
                    <a:pt x="330" y="771"/>
                  </a:lnTo>
                  <a:lnTo>
                    <a:pt x="315" y="765"/>
                  </a:lnTo>
                  <a:lnTo>
                    <a:pt x="300" y="758"/>
                  </a:lnTo>
                  <a:lnTo>
                    <a:pt x="285" y="750"/>
                  </a:lnTo>
                  <a:lnTo>
                    <a:pt x="270" y="742"/>
                  </a:lnTo>
                  <a:lnTo>
                    <a:pt x="256" y="733"/>
                  </a:lnTo>
                  <a:lnTo>
                    <a:pt x="243" y="723"/>
                  </a:lnTo>
                  <a:lnTo>
                    <a:pt x="229" y="713"/>
                  </a:lnTo>
                  <a:lnTo>
                    <a:pt x="218" y="703"/>
                  </a:lnTo>
                  <a:lnTo>
                    <a:pt x="206" y="691"/>
                  </a:lnTo>
                  <a:lnTo>
                    <a:pt x="194" y="679"/>
                  </a:lnTo>
                  <a:lnTo>
                    <a:pt x="183" y="666"/>
                  </a:lnTo>
                  <a:lnTo>
                    <a:pt x="173" y="654"/>
                  </a:lnTo>
                  <a:lnTo>
                    <a:pt x="163" y="641"/>
                  </a:lnTo>
                  <a:lnTo>
                    <a:pt x="154" y="626"/>
                  </a:lnTo>
                  <a:lnTo>
                    <a:pt x="146" y="612"/>
                  </a:lnTo>
                  <a:lnTo>
                    <a:pt x="138" y="597"/>
                  </a:lnTo>
                  <a:lnTo>
                    <a:pt x="132" y="582"/>
                  </a:lnTo>
                  <a:lnTo>
                    <a:pt x="126" y="566"/>
                  </a:lnTo>
                  <a:lnTo>
                    <a:pt x="120" y="550"/>
                  </a:lnTo>
                  <a:lnTo>
                    <a:pt x="116" y="534"/>
                  </a:lnTo>
                  <a:lnTo>
                    <a:pt x="112" y="518"/>
                  </a:lnTo>
                  <a:lnTo>
                    <a:pt x="108" y="501"/>
                  </a:lnTo>
                  <a:lnTo>
                    <a:pt x="106" y="483"/>
                  </a:lnTo>
                  <a:lnTo>
                    <a:pt x="105" y="465"/>
                  </a:lnTo>
                  <a:lnTo>
                    <a:pt x="104" y="448"/>
                  </a:lnTo>
                  <a:lnTo>
                    <a:pt x="105" y="430"/>
                  </a:lnTo>
                  <a:lnTo>
                    <a:pt x="106" y="413"/>
                  </a:lnTo>
                  <a:lnTo>
                    <a:pt x="108" y="396"/>
                  </a:lnTo>
                  <a:lnTo>
                    <a:pt x="112" y="379"/>
                  </a:lnTo>
                  <a:lnTo>
                    <a:pt x="116" y="363"/>
                  </a:lnTo>
                  <a:lnTo>
                    <a:pt x="120" y="346"/>
                  </a:lnTo>
                  <a:lnTo>
                    <a:pt x="126" y="330"/>
                  </a:lnTo>
                  <a:lnTo>
                    <a:pt x="132" y="314"/>
                  </a:lnTo>
                  <a:lnTo>
                    <a:pt x="138" y="299"/>
                  </a:lnTo>
                  <a:lnTo>
                    <a:pt x="146" y="284"/>
                  </a:lnTo>
                  <a:lnTo>
                    <a:pt x="154" y="271"/>
                  </a:lnTo>
                  <a:lnTo>
                    <a:pt x="163" y="257"/>
                  </a:lnTo>
                  <a:lnTo>
                    <a:pt x="173" y="243"/>
                  </a:lnTo>
                  <a:lnTo>
                    <a:pt x="183" y="230"/>
                  </a:lnTo>
                  <a:lnTo>
                    <a:pt x="194" y="217"/>
                  </a:lnTo>
                  <a:lnTo>
                    <a:pt x="206" y="205"/>
                  </a:lnTo>
                  <a:lnTo>
                    <a:pt x="218" y="194"/>
                  </a:lnTo>
                  <a:lnTo>
                    <a:pt x="229" y="183"/>
                  </a:lnTo>
                  <a:lnTo>
                    <a:pt x="243" y="173"/>
                  </a:lnTo>
                  <a:lnTo>
                    <a:pt x="256" y="164"/>
                  </a:lnTo>
                  <a:lnTo>
                    <a:pt x="270" y="154"/>
                  </a:lnTo>
                  <a:lnTo>
                    <a:pt x="285" y="145"/>
                  </a:lnTo>
                  <a:lnTo>
                    <a:pt x="300" y="138"/>
                  </a:lnTo>
                  <a:lnTo>
                    <a:pt x="315" y="131"/>
                  </a:lnTo>
                  <a:lnTo>
                    <a:pt x="330" y="125"/>
                  </a:lnTo>
                  <a:lnTo>
                    <a:pt x="346" y="120"/>
                  </a:lnTo>
                  <a:lnTo>
                    <a:pt x="363" y="115"/>
                  </a:lnTo>
                  <a:lnTo>
                    <a:pt x="379" y="111"/>
                  </a:lnTo>
                  <a:lnTo>
                    <a:pt x="396" y="108"/>
                  </a:lnTo>
                  <a:lnTo>
                    <a:pt x="413" y="106"/>
                  </a:lnTo>
                  <a:lnTo>
                    <a:pt x="430" y="105"/>
                  </a:lnTo>
                  <a:lnTo>
                    <a:pt x="449" y="104"/>
                  </a:lnTo>
                  <a:lnTo>
                    <a:pt x="466" y="105"/>
                  </a:lnTo>
                  <a:lnTo>
                    <a:pt x="484" y="106"/>
                  </a:lnTo>
                  <a:lnTo>
                    <a:pt x="501" y="108"/>
                  </a:lnTo>
                  <a:lnTo>
                    <a:pt x="518" y="111"/>
                  </a:lnTo>
                  <a:lnTo>
                    <a:pt x="534" y="115"/>
                  </a:lnTo>
                  <a:lnTo>
                    <a:pt x="550" y="120"/>
                  </a:lnTo>
                  <a:lnTo>
                    <a:pt x="566" y="125"/>
                  </a:lnTo>
                  <a:lnTo>
                    <a:pt x="582" y="131"/>
                  </a:lnTo>
                  <a:lnTo>
                    <a:pt x="597" y="138"/>
                  </a:lnTo>
                  <a:lnTo>
                    <a:pt x="612" y="145"/>
                  </a:lnTo>
                  <a:lnTo>
                    <a:pt x="626" y="154"/>
                  </a:lnTo>
                  <a:lnTo>
                    <a:pt x="640" y="164"/>
                  </a:lnTo>
                  <a:lnTo>
                    <a:pt x="654" y="173"/>
                  </a:lnTo>
                  <a:lnTo>
                    <a:pt x="667" y="183"/>
                  </a:lnTo>
                  <a:lnTo>
                    <a:pt x="680" y="194"/>
                  </a:lnTo>
                  <a:lnTo>
                    <a:pt x="692" y="205"/>
                  </a:lnTo>
                  <a:lnTo>
                    <a:pt x="703" y="217"/>
                  </a:lnTo>
                  <a:lnTo>
                    <a:pt x="714" y="230"/>
                  </a:lnTo>
                  <a:lnTo>
                    <a:pt x="724" y="243"/>
                  </a:lnTo>
                  <a:lnTo>
                    <a:pt x="733" y="257"/>
                  </a:lnTo>
                  <a:lnTo>
                    <a:pt x="743" y="271"/>
                  </a:lnTo>
                  <a:lnTo>
                    <a:pt x="750" y="284"/>
                  </a:lnTo>
                  <a:lnTo>
                    <a:pt x="759" y="299"/>
                  </a:lnTo>
                  <a:lnTo>
                    <a:pt x="765" y="314"/>
                  </a:lnTo>
                  <a:lnTo>
                    <a:pt x="772" y="330"/>
                  </a:lnTo>
                  <a:lnTo>
                    <a:pt x="777" y="346"/>
                  </a:lnTo>
                  <a:lnTo>
                    <a:pt x="781" y="363"/>
                  </a:lnTo>
                  <a:lnTo>
                    <a:pt x="786" y="379"/>
                  </a:lnTo>
                  <a:lnTo>
                    <a:pt x="789" y="396"/>
                  </a:lnTo>
                  <a:lnTo>
                    <a:pt x="791" y="413"/>
                  </a:lnTo>
                  <a:lnTo>
                    <a:pt x="792" y="430"/>
                  </a:lnTo>
                  <a:lnTo>
                    <a:pt x="792" y="448"/>
                  </a:lnTo>
                  <a:lnTo>
                    <a:pt x="792" y="465"/>
                  </a:lnTo>
                  <a:lnTo>
                    <a:pt x="791" y="483"/>
                  </a:lnTo>
                  <a:lnTo>
                    <a:pt x="789" y="501"/>
                  </a:lnTo>
                  <a:lnTo>
                    <a:pt x="786" y="518"/>
                  </a:lnTo>
                  <a:lnTo>
                    <a:pt x="781" y="534"/>
                  </a:lnTo>
                  <a:lnTo>
                    <a:pt x="777" y="550"/>
                  </a:lnTo>
                  <a:lnTo>
                    <a:pt x="772" y="566"/>
                  </a:lnTo>
                  <a:lnTo>
                    <a:pt x="765" y="582"/>
                  </a:lnTo>
                  <a:lnTo>
                    <a:pt x="759" y="597"/>
                  </a:lnTo>
                  <a:lnTo>
                    <a:pt x="750" y="612"/>
                  </a:lnTo>
                  <a:lnTo>
                    <a:pt x="743" y="626"/>
                  </a:lnTo>
                  <a:lnTo>
                    <a:pt x="733" y="641"/>
                  </a:lnTo>
                  <a:lnTo>
                    <a:pt x="724" y="654"/>
                  </a:lnTo>
                  <a:lnTo>
                    <a:pt x="714" y="666"/>
                  </a:lnTo>
                  <a:lnTo>
                    <a:pt x="703" y="679"/>
                  </a:lnTo>
                  <a:lnTo>
                    <a:pt x="692" y="691"/>
                  </a:lnTo>
                  <a:lnTo>
                    <a:pt x="680" y="703"/>
                  </a:lnTo>
                  <a:lnTo>
                    <a:pt x="667" y="713"/>
                  </a:lnTo>
                  <a:lnTo>
                    <a:pt x="654" y="723"/>
                  </a:lnTo>
                  <a:lnTo>
                    <a:pt x="640" y="733"/>
                  </a:lnTo>
                  <a:lnTo>
                    <a:pt x="626" y="742"/>
                  </a:lnTo>
                  <a:lnTo>
                    <a:pt x="612" y="750"/>
                  </a:lnTo>
                  <a:lnTo>
                    <a:pt x="597" y="758"/>
                  </a:lnTo>
                  <a:lnTo>
                    <a:pt x="582" y="765"/>
                  </a:lnTo>
                  <a:lnTo>
                    <a:pt x="566" y="771"/>
                  </a:lnTo>
                  <a:lnTo>
                    <a:pt x="550" y="777"/>
                  </a:lnTo>
                  <a:lnTo>
                    <a:pt x="534" y="781"/>
                  </a:lnTo>
                  <a:lnTo>
                    <a:pt x="518" y="785"/>
                  </a:lnTo>
                  <a:lnTo>
                    <a:pt x="501" y="788"/>
                  </a:lnTo>
                  <a:lnTo>
                    <a:pt x="484" y="790"/>
                  </a:lnTo>
                  <a:lnTo>
                    <a:pt x="466" y="792"/>
                  </a:lnTo>
                  <a:lnTo>
                    <a:pt x="449" y="792"/>
                  </a:lnTo>
                  <a:close/>
                  <a:moveTo>
                    <a:pt x="807" y="0"/>
                  </a:moveTo>
                  <a:lnTo>
                    <a:pt x="89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5" y="6"/>
                  </a:lnTo>
                  <a:lnTo>
                    <a:pt x="46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807"/>
                  </a:lnTo>
                  <a:lnTo>
                    <a:pt x="0" y="816"/>
                  </a:lnTo>
                  <a:lnTo>
                    <a:pt x="1" y="825"/>
                  </a:lnTo>
                  <a:lnTo>
                    <a:pt x="4" y="833"/>
                  </a:lnTo>
                  <a:lnTo>
                    <a:pt x="7" y="842"/>
                  </a:lnTo>
                  <a:lnTo>
                    <a:pt x="11" y="849"/>
                  </a:lnTo>
                  <a:lnTo>
                    <a:pt x="15" y="857"/>
                  </a:lnTo>
                  <a:lnTo>
                    <a:pt x="21" y="864"/>
                  </a:lnTo>
                  <a:lnTo>
                    <a:pt x="26" y="870"/>
                  </a:lnTo>
                  <a:lnTo>
                    <a:pt x="32" y="876"/>
                  </a:lnTo>
                  <a:lnTo>
                    <a:pt x="40" y="881"/>
                  </a:lnTo>
                  <a:lnTo>
                    <a:pt x="46" y="886"/>
                  </a:lnTo>
                  <a:lnTo>
                    <a:pt x="55" y="889"/>
                  </a:lnTo>
                  <a:lnTo>
                    <a:pt x="63" y="892"/>
                  </a:lnTo>
                  <a:lnTo>
                    <a:pt x="72" y="894"/>
                  </a:lnTo>
                  <a:lnTo>
                    <a:pt x="81" y="896"/>
                  </a:lnTo>
                  <a:lnTo>
                    <a:pt x="89" y="896"/>
                  </a:lnTo>
                  <a:lnTo>
                    <a:pt x="807" y="896"/>
                  </a:lnTo>
                  <a:lnTo>
                    <a:pt x="817" y="896"/>
                  </a:lnTo>
                  <a:lnTo>
                    <a:pt x="825" y="894"/>
                  </a:lnTo>
                  <a:lnTo>
                    <a:pt x="834" y="892"/>
                  </a:lnTo>
                  <a:lnTo>
                    <a:pt x="842" y="889"/>
                  </a:lnTo>
                  <a:lnTo>
                    <a:pt x="850" y="886"/>
                  </a:lnTo>
                  <a:lnTo>
                    <a:pt x="857" y="881"/>
                  </a:lnTo>
                  <a:lnTo>
                    <a:pt x="865" y="876"/>
                  </a:lnTo>
                  <a:lnTo>
                    <a:pt x="871" y="870"/>
                  </a:lnTo>
                  <a:lnTo>
                    <a:pt x="877" y="864"/>
                  </a:lnTo>
                  <a:lnTo>
                    <a:pt x="882" y="857"/>
                  </a:lnTo>
                  <a:lnTo>
                    <a:pt x="886" y="849"/>
                  </a:lnTo>
                  <a:lnTo>
                    <a:pt x="891" y="842"/>
                  </a:lnTo>
                  <a:lnTo>
                    <a:pt x="893" y="833"/>
                  </a:lnTo>
                  <a:lnTo>
                    <a:pt x="895" y="825"/>
                  </a:lnTo>
                  <a:lnTo>
                    <a:pt x="897" y="816"/>
                  </a:lnTo>
                  <a:lnTo>
                    <a:pt x="897" y="807"/>
                  </a:lnTo>
                  <a:lnTo>
                    <a:pt x="897" y="89"/>
                  </a:lnTo>
                  <a:lnTo>
                    <a:pt x="897" y="80"/>
                  </a:lnTo>
                  <a:lnTo>
                    <a:pt x="895" y="72"/>
                  </a:lnTo>
                  <a:lnTo>
                    <a:pt x="893" y="63"/>
                  </a:lnTo>
                  <a:lnTo>
                    <a:pt x="891" y="54"/>
                  </a:lnTo>
                  <a:lnTo>
                    <a:pt x="886" y="46"/>
                  </a:lnTo>
                  <a:lnTo>
                    <a:pt x="882" y="39"/>
                  </a:lnTo>
                  <a:lnTo>
                    <a:pt x="877" y="32"/>
                  </a:lnTo>
                  <a:lnTo>
                    <a:pt x="871" y="26"/>
                  </a:lnTo>
                  <a:lnTo>
                    <a:pt x="865" y="20"/>
                  </a:lnTo>
                  <a:lnTo>
                    <a:pt x="857" y="15"/>
                  </a:lnTo>
                  <a:lnTo>
                    <a:pt x="850" y="11"/>
                  </a:lnTo>
                  <a:lnTo>
                    <a:pt x="842" y="6"/>
                  </a:lnTo>
                  <a:lnTo>
                    <a:pt x="834" y="3"/>
                  </a:lnTo>
                  <a:lnTo>
                    <a:pt x="825" y="1"/>
                  </a:lnTo>
                  <a:lnTo>
                    <a:pt x="817" y="0"/>
                  </a:lnTo>
                  <a:lnTo>
                    <a:pt x="8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449">
              <a:extLst>
                <a:ext uri="{FF2B5EF4-FFF2-40B4-BE49-F238E27FC236}">
                  <a16:creationId xmlns:a16="http://schemas.microsoft.com/office/drawing/2014/main" id="{0675195C-1840-4691-AAAA-0979642B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622" y="4282192"/>
              <a:ext cx="50800" cy="73025"/>
            </a:xfrm>
            <a:custGeom>
              <a:avLst/>
              <a:gdLst>
                <a:gd name="T0" fmla="*/ 146 w 161"/>
                <a:gd name="T1" fmla="*/ 199 h 229"/>
                <a:gd name="T2" fmla="*/ 30 w 161"/>
                <a:gd name="T3" fmla="*/ 199 h 229"/>
                <a:gd name="T4" fmla="*/ 30 w 161"/>
                <a:gd name="T5" fmla="*/ 15 h 229"/>
                <a:gd name="T6" fmla="*/ 30 w 161"/>
                <a:gd name="T7" fmla="*/ 12 h 229"/>
                <a:gd name="T8" fmla="*/ 29 w 161"/>
                <a:gd name="T9" fmla="*/ 9 h 229"/>
                <a:gd name="T10" fmla="*/ 26 w 161"/>
                <a:gd name="T11" fmla="*/ 7 h 229"/>
                <a:gd name="T12" fmla="*/ 25 w 161"/>
                <a:gd name="T13" fmla="*/ 4 h 229"/>
                <a:gd name="T14" fmla="*/ 23 w 161"/>
                <a:gd name="T15" fmla="*/ 2 h 229"/>
                <a:gd name="T16" fmla="*/ 20 w 161"/>
                <a:gd name="T17" fmla="*/ 1 h 229"/>
                <a:gd name="T18" fmla="*/ 18 w 161"/>
                <a:gd name="T19" fmla="*/ 0 h 229"/>
                <a:gd name="T20" fmla="*/ 15 w 161"/>
                <a:gd name="T21" fmla="*/ 0 h 229"/>
                <a:gd name="T22" fmla="*/ 11 w 161"/>
                <a:gd name="T23" fmla="*/ 0 h 229"/>
                <a:gd name="T24" fmla="*/ 8 w 161"/>
                <a:gd name="T25" fmla="*/ 1 h 229"/>
                <a:gd name="T26" fmla="*/ 6 w 161"/>
                <a:gd name="T27" fmla="*/ 2 h 229"/>
                <a:gd name="T28" fmla="*/ 4 w 161"/>
                <a:gd name="T29" fmla="*/ 4 h 229"/>
                <a:gd name="T30" fmla="*/ 2 w 161"/>
                <a:gd name="T31" fmla="*/ 7 h 229"/>
                <a:gd name="T32" fmla="*/ 1 w 161"/>
                <a:gd name="T33" fmla="*/ 9 h 229"/>
                <a:gd name="T34" fmla="*/ 0 w 161"/>
                <a:gd name="T35" fmla="*/ 12 h 229"/>
                <a:gd name="T36" fmla="*/ 0 w 161"/>
                <a:gd name="T37" fmla="*/ 15 h 229"/>
                <a:gd name="T38" fmla="*/ 0 w 161"/>
                <a:gd name="T39" fmla="*/ 229 h 229"/>
                <a:gd name="T40" fmla="*/ 146 w 161"/>
                <a:gd name="T41" fmla="*/ 229 h 229"/>
                <a:gd name="T42" fmla="*/ 149 w 161"/>
                <a:gd name="T43" fmla="*/ 229 h 229"/>
                <a:gd name="T44" fmla="*/ 153 w 161"/>
                <a:gd name="T45" fmla="*/ 228 h 229"/>
                <a:gd name="T46" fmla="*/ 155 w 161"/>
                <a:gd name="T47" fmla="*/ 227 h 229"/>
                <a:gd name="T48" fmla="*/ 157 w 161"/>
                <a:gd name="T49" fmla="*/ 225 h 229"/>
                <a:gd name="T50" fmla="*/ 159 w 161"/>
                <a:gd name="T51" fmla="*/ 223 h 229"/>
                <a:gd name="T52" fmla="*/ 160 w 161"/>
                <a:gd name="T53" fmla="*/ 221 h 229"/>
                <a:gd name="T54" fmla="*/ 161 w 161"/>
                <a:gd name="T55" fmla="*/ 217 h 229"/>
                <a:gd name="T56" fmla="*/ 161 w 161"/>
                <a:gd name="T57" fmla="*/ 214 h 229"/>
                <a:gd name="T58" fmla="*/ 161 w 161"/>
                <a:gd name="T59" fmla="*/ 211 h 229"/>
                <a:gd name="T60" fmla="*/ 160 w 161"/>
                <a:gd name="T61" fmla="*/ 209 h 229"/>
                <a:gd name="T62" fmla="*/ 159 w 161"/>
                <a:gd name="T63" fmla="*/ 206 h 229"/>
                <a:gd name="T64" fmla="*/ 157 w 161"/>
                <a:gd name="T65" fmla="*/ 203 h 229"/>
                <a:gd name="T66" fmla="*/ 155 w 161"/>
                <a:gd name="T67" fmla="*/ 201 h 229"/>
                <a:gd name="T68" fmla="*/ 153 w 161"/>
                <a:gd name="T69" fmla="*/ 200 h 229"/>
                <a:gd name="T70" fmla="*/ 149 w 161"/>
                <a:gd name="T71" fmla="*/ 199 h 229"/>
                <a:gd name="T72" fmla="*/ 146 w 161"/>
                <a:gd name="T73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29">
                  <a:moveTo>
                    <a:pt x="146" y="199"/>
                  </a:moveTo>
                  <a:lnTo>
                    <a:pt x="30" y="199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6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9"/>
                  </a:lnTo>
                  <a:lnTo>
                    <a:pt x="146" y="229"/>
                  </a:lnTo>
                  <a:lnTo>
                    <a:pt x="149" y="229"/>
                  </a:lnTo>
                  <a:lnTo>
                    <a:pt x="153" y="228"/>
                  </a:lnTo>
                  <a:lnTo>
                    <a:pt x="155" y="227"/>
                  </a:lnTo>
                  <a:lnTo>
                    <a:pt x="157" y="225"/>
                  </a:lnTo>
                  <a:lnTo>
                    <a:pt x="159" y="223"/>
                  </a:lnTo>
                  <a:lnTo>
                    <a:pt x="160" y="221"/>
                  </a:lnTo>
                  <a:lnTo>
                    <a:pt x="161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0" y="209"/>
                  </a:lnTo>
                  <a:lnTo>
                    <a:pt x="159" y="206"/>
                  </a:lnTo>
                  <a:lnTo>
                    <a:pt x="157" y="203"/>
                  </a:lnTo>
                  <a:lnTo>
                    <a:pt x="155" y="201"/>
                  </a:lnTo>
                  <a:lnTo>
                    <a:pt x="153" y="200"/>
                  </a:lnTo>
                  <a:lnTo>
                    <a:pt x="149" y="199"/>
                  </a:lnTo>
                  <a:lnTo>
                    <a:pt x="14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2AE4A7-B2E0-420B-A4B6-F05C7613234D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49C95C-6E08-4288-86DC-7485B1E419CD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EA96ED-23EC-470C-9325-61B6E3FEF9AE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269B67-B92E-4457-8BEA-52913B1A2AD1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14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FC261E1-7667-4093-98AE-DBE20612E1BD}"/>
              </a:ext>
            </a:extLst>
          </p:cNvPr>
          <p:cNvSpPr/>
          <p:nvPr/>
        </p:nvSpPr>
        <p:spPr>
          <a:xfrm>
            <a:off x="0" y="1207380"/>
            <a:ext cx="12192000" cy="2932981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C5C789-2264-4CF4-BD31-863FD0F947B6}"/>
              </a:ext>
            </a:extLst>
          </p:cNvPr>
          <p:cNvSpPr/>
          <p:nvPr/>
        </p:nvSpPr>
        <p:spPr>
          <a:xfrm>
            <a:off x="2172270" y="1909376"/>
            <a:ext cx="1508251" cy="1508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450CE7-6743-4536-A233-DC49295EB69B}"/>
              </a:ext>
            </a:extLst>
          </p:cNvPr>
          <p:cNvSpPr/>
          <p:nvPr/>
        </p:nvSpPr>
        <p:spPr>
          <a:xfrm>
            <a:off x="5341875" y="1909376"/>
            <a:ext cx="1508251" cy="1508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48348E-AD27-4E7A-80DA-DC59F111CB1A}"/>
              </a:ext>
            </a:extLst>
          </p:cNvPr>
          <p:cNvSpPr/>
          <p:nvPr/>
        </p:nvSpPr>
        <p:spPr>
          <a:xfrm>
            <a:off x="8512686" y="1909376"/>
            <a:ext cx="1508251" cy="1508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7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400">
            <a:extLst>
              <a:ext uri="{FF2B5EF4-FFF2-40B4-BE49-F238E27FC236}">
                <a16:creationId xmlns:a16="http://schemas.microsoft.com/office/drawing/2014/main" id="{6B95BD7F-68BE-4F45-9B46-5963F036CDF5}"/>
              </a:ext>
            </a:extLst>
          </p:cNvPr>
          <p:cNvSpPr>
            <a:spLocks noEditPoints="1"/>
          </p:cNvSpPr>
          <p:nvPr/>
        </p:nvSpPr>
        <p:spPr bwMode="auto">
          <a:xfrm>
            <a:off x="2245393" y="1980680"/>
            <a:ext cx="1373270" cy="1365643"/>
          </a:xfrm>
          <a:custGeom>
            <a:avLst/>
            <a:gdLst>
              <a:gd name="T0" fmla="*/ 679 w 898"/>
              <a:gd name="T1" fmla="*/ 690 h 896"/>
              <a:gd name="T2" fmla="*/ 667 w 898"/>
              <a:gd name="T3" fmla="*/ 688 h 896"/>
              <a:gd name="T4" fmla="*/ 471 w 898"/>
              <a:gd name="T5" fmla="*/ 520 h 896"/>
              <a:gd name="T6" fmla="*/ 434 w 898"/>
              <a:gd name="T7" fmla="*/ 521 h 896"/>
              <a:gd name="T8" fmla="*/ 407 w 898"/>
              <a:gd name="T9" fmla="*/ 510 h 896"/>
              <a:gd name="T10" fmla="*/ 388 w 898"/>
              <a:gd name="T11" fmla="*/ 490 h 896"/>
              <a:gd name="T12" fmla="*/ 376 w 898"/>
              <a:gd name="T13" fmla="*/ 463 h 896"/>
              <a:gd name="T14" fmla="*/ 378 w 898"/>
              <a:gd name="T15" fmla="*/ 427 h 896"/>
              <a:gd name="T16" fmla="*/ 402 w 898"/>
              <a:gd name="T17" fmla="*/ 391 h 896"/>
              <a:gd name="T18" fmla="*/ 420 w 898"/>
              <a:gd name="T19" fmla="*/ 238 h 896"/>
              <a:gd name="T20" fmla="*/ 426 w 898"/>
              <a:gd name="T21" fmla="*/ 229 h 896"/>
              <a:gd name="T22" fmla="*/ 437 w 898"/>
              <a:gd name="T23" fmla="*/ 227 h 896"/>
              <a:gd name="T24" fmla="*/ 447 w 898"/>
              <a:gd name="T25" fmla="*/ 233 h 896"/>
              <a:gd name="T26" fmla="*/ 450 w 898"/>
              <a:gd name="T27" fmla="*/ 373 h 896"/>
              <a:gd name="T28" fmla="*/ 479 w 898"/>
              <a:gd name="T29" fmla="*/ 380 h 896"/>
              <a:gd name="T30" fmla="*/ 502 w 898"/>
              <a:gd name="T31" fmla="*/ 396 h 896"/>
              <a:gd name="T32" fmla="*/ 518 w 898"/>
              <a:gd name="T33" fmla="*/ 419 h 896"/>
              <a:gd name="T34" fmla="*/ 524 w 898"/>
              <a:gd name="T35" fmla="*/ 448 h 896"/>
              <a:gd name="T36" fmla="*/ 512 w 898"/>
              <a:gd name="T37" fmla="*/ 490 h 896"/>
              <a:gd name="T38" fmla="*/ 691 w 898"/>
              <a:gd name="T39" fmla="*/ 673 h 896"/>
              <a:gd name="T40" fmla="*/ 688 w 898"/>
              <a:gd name="T41" fmla="*/ 683 h 896"/>
              <a:gd name="T42" fmla="*/ 404 w 898"/>
              <a:gd name="T43" fmla="*/ 2 h 896"/>
              <a:gd name="T44" fmla="*/ 316 w 898"/>
              <a:gd name="T45" fmla="*/ 19 h 896"/>
              <a:gd name="T46" fmla="*/ 236 w 898"/>
              <a:gd name="T47" fmla="*/ 53 h 896"/>
              <a:gd name="T48" fmla="*/ 164 w 898"/>
              <a:gd name="T49" fmla="*/ 103 h 896"/>
              <a:gd name="T50" fmla="*/ 103 w 898"/>
              <a:gd name="T51" fmla="*/ 162 h 896"/>
              <a:gd name="T52" fmla="*/ 55 w 898"/>
              <a:gd name="T53" fmla="*/ 234 h 896"/>
              <a:gd name="T54" fmla="*/ 21 w 898"/>
              <a:gd name="T55" fmla="*/ 314 h 896"/>
              <a:gd name="T56" fmla="*/ 3 w 898"/>
              <a:gd name="T57" fmla="*/ 402 h 896"/>
              <a:gd name="T58" fmla="*/ 3 w 898"/>
              <a:gd name="T59" fmla="*/ 494 h 896"/>
              <a:gd name="T60" fmla="*/ 21 w 898"/>
              <a:gd name="T61" fmla="*/ 582 h 896"/>
              <a:gd name="T62" fmla="*/ 55 w 898"/>
              <a:gd name="T63" fmla="*/ 662 h 896"/>
              <a:gd name="T64" fmla="*/ 103 w 898"/>
              <a:gd name="T65" fmla="*/ 734 h 896"/>
              <a:gd name="T66" fmla="*/ 164 w 898"/>
              <a:gd name="T67" fmla="*/ 795 h 896"/>
              <a:gd name="T68" fmla="*/ 236 w 898"/>
              <a:gd name="T69" fmla="*/ 843 h 896"/>
              <a:gd name="T70" fmla="*/ 316 w 898"/>
              <a:gd name="T71" fmla="*/ 876 h 896"/>
              <a:gd name="T72" fmla="*/ 404 w 898"/>
              <a:gd name="T73" fmla="*/ 894 h 896"/>
              <a:gd name="T74" fmla="*/ 495 w 898"/>
              <a:gd name="T75" fmla="*/ 894 h 896"/>
              <a:gd name="T76" fmla="*/ 583 w 898"/>
              <a:gd name="T77" fmla="*/ 876 h 896"/>
              <a:gd name="T78" fmla="*/ 663 w 898"/>
              <a:gd name="T79" fmla="*/ 843 h 896"/>
              <a:gd name="T80" fmla="*/ 734 w 898"/>
              <a:gd name="T81" fmla="*/ 795 h 896"/>
              <a:gd name="T82" fmla="*/ 795 w 898"/>
              <a:gd name="T83" fmla="*/ 734 h 896"/>
              <a:gd name="T84" fmla="*/ 844 w 898"/>
              <a:gd name="T85" fmla="*/ 662 h 896"/>
              <a:gd name="T86" fmla="*/ 878 w 898"/>
              <a:gd name="T87" fmla="*/ 582 h 896"/>
              <a:gd name="T88" fmla="*/ 896 w 898"/>
              <a:gd name="T89" fmla="*/ 494 h 896"/>
              <a:gd name="T90" fmla="*/ 896 w 898"/>
              <a:gd name="T91" fmla="*/ 402 h 896"/>
              <a:gd name="T92" fmla="*/ 878 w 898"/>
              <a:gd name="T93" fmla="*/ 314 h 896"/>
              <a:gd name="T94" fmla="*/ 844 w 898"/>
              <a:gd name="T95" fmla="*/ 234 h 896"/>
              <a:gd name="T96" fmla="*/ 795 w 898"/>
              <a:gd name="T97" fmla="*/ 162 h 896"/>
              <a:gd name="T98" fmla="*/ 734 w 898"/>
              <a:gd name="T99" fmla="*/ 103 h 896"/>
              <a:gd name="T100" fmla="*/ 663 w 898"/>
              <a:gd name="T101" fmla="*/ 53 h 896"/>
              <a:gd name="T102" fmla="*/ 583 w 898"/>
              <a:gd name="T103" fmla="*/ 19 h 896"/>
              <a:gd name="T104" fmla="*/ 495 w 898"/>
              <a:gd name="T105" fmla="*/ 2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8" h="896">
                <a:moveTo>
                  <a:pt x="686" y="686"/>
                </a:moveTo>
                <a:lnTo>
                  <a:pt x="684" y="688"/>
                </a:lnTo>
                <a:lnTo>
                  <a:pt x="681" y="689"/>
                </a:lnTo>
                <a:lnTo>
                  <a:pt x="679" y="690"/>
                </a:lnTo>
                <a:lnTo>
                  <a:pt x="676" y="690"/>
                </a:lnTo>
                <a:lnTo>
                  <a:pt x="672" y="690"/>
                </a:lnTo>
                <a:lnTo>
                  <a:pt x="670" y="689"/>
                </a:lnTo>
                <a:lnTo>
                  <a:pt x="667" y="688"/>
                </a:lnTo>
                <a:lnTo>
                  <a:pt x="665" y="686"/>
                </a:lnTo>
                <a:lnTo>
                  <a:pt x="491" y="511"/>
                </a:lnTo>
                <a:lnTo>
                  <a:pt x="481" y="516"/>
                </a:lnTo>
                <a:lnTo>
                  <a:pt x="471" y="520"/>
                </a:lnTo>
                <a:lnTo>
                  <a:pt x="461" y="522"/>
                </a:lnTo>
                <a:lnTo>
                  <a:pt x="450" y="523"/>
                </a:lnTo>
                <a:lnTo>
                  <a:pt x="441" y="522"/>
                </a:lnTo>
                <a:lnTo>
                  <a:pt x="434" y="521"/>
                </a:lnTo>
                <a:lnTo>
                  <a:pt x="427" y="520"/>
                </a:lnTo>
                <a:lnTo>
                  <a:pt x="420" y="517"/>
                </a:lnTo>
                <a:lnTo>
                  <a:pt x="413" y="513"/>
                </a:lnTo>
                <a:lnTo>
                  <a:pt x="407" y="510"/>
                </a:lnTo>
                <a:lnTo>
                  <a:pt x="402" y="506"/>
                </a:lnTo>
                <a:lnTo>
                  <a:pt x="396" y="501"/>
                </a:lnTo>
                <a:lnTo>
                  <a:pt x="392" y="495"/>
                </a:lnTo>
                <a:lnTo>
                  <a:pt x="388" y="490"/>
                </a:lnTo>
                <a:lnTo>
                  <a:pt x="384" y="483"/>
                </a:lnTo>
                <a:lnTo>
                  <a:pt x="380" y="477"/>
                </a:lnTo>
                <a:lnTo>
                  <a:pt x="378" y="471"/>
                </a:lnTo>
                <a:lnTo>
                  <a:pt x="376" y="463"/>
                </a:lnTo>
                <a:lnTo>
                  <a:pt x="375" y="456"/>
                </a:lnTo>
                <a:lnTo>
                  <a:pt x="375" y="448"/>
                </a:lnTo>
                <a:lnTo>
                  <a:pt x="375" y="436"/>
                </a:lnTo>
                <a:lnTo>
                  <a:pt x="378" y="427"/>
                </a:lnTo>
                <a:lnTo>
                  <a:pt x="381" y="416"/>
                </a:lnTo>
                <a:lnTo>
                  <a:pt x="387" y="407"/>
                </a:lnTo>
                <a:lnTo>
                  <a:pt x="393" y="399"/>
                </a:lnTo>
                <a:lnTo>
                  <a:pt x="402" y="391"/>
                </a:lnTo>
                <a:lnTo>
                  <a:pt x="410" y="385"/>
                </a:lnTo>
                <a:lnTo>
                  <a:pt x="420" y="381"/>
                </a:lnTo>
                <a:lnTo>
                  <a:pt x="420" y="242"/>
                </a:lnTo>
                <a:lnTo>
                  <a:pt x="420" y="238"/>
                </a:lnTo>
                <a:lnTo>
                  <a:pt x="421" y="235"/>
                </a:lnTo>
                <a:lnTo>
                  <a:pt x="422" y="233"/>
                </a:lnTo>
                <a:lnTo>
                  <a:pt x="424" y="231"/>
                </a:lnTo>
                <a:lnTo>
                  <a:pt x="426" y="229"/>
                </a:lnTo>
                <a:lnTo>
                  <a:pt x="428" y="228"/>
                </a:lnTo>
                <a:lnTo>
                  <a:pt x="432" y="227"/>
                </a:lnTo>
                <a:lnTo>
                  <a:pt x="435" y="227"/>
                </a:lnTo>
                <a:lnTo>
                  <a:pt x="437" y="227"/>
                </a:lnTo>
                <a:lnTo>
                  <a:pt x="440" y="228"/>
                </a:lnTo>
                <a:lnTo>
                  <a:pt x="442" y="229"/>
                </a:lnTo>
                <a:lnTo>
                  <a:pt x="445" y="231"/>
                </a:lnTo>
                <a:lnTo>
                  <a:pt x="447" y="233"/>
                </a:lnTo>
                <a:lnTo>
                  <a:pt x="448" y="235"/>
                </a:lnTo>
                <a:lnTo>
                  <a:pt x="449" y="238"/>
                </a:lnTo>
                <a:lnTo>
                  <a:pt x="450" y="242"/>
                </a:lnTo>
                <a:lnTo>
                  <a:pt x="450" y="373"/>
                </a:lnTo>
                <a:lnTo>
                  <a:pt x="457" y="373"/>
                </a:lnTo>
                <a:lnTo>
                  <a:pt x="465" y="374"/>
                </a:lnTo>
                <a:lnTo>
                  <a:pt x="471" y="376"/>
                </a:lnTo>
                <a:lnTo>
                  <a:pt x="479" y="380"/>
                </a:lnTo>
                <a:lnTo>
                  <a:pt x="485" y="383"/>
                </a:lnTo>
                <a:lnTo>
                  <a:pt x="492" y="386"/>
                </a:lnTo>
                <a:lnTo>
                  <a:pt x="497" y="390"/>
                </a:lnTo>
                <a:lnTo>
                  <a:pt x="502" y="396"/>
                </a:lnTo>
                <a:lnTo>
                  <a:pt x="507" y="401"/>
                </a:lnTo>
                <a:lnTo>
                  <a:pt x="511" y="406"/>
                </a:lnTo>
                <a:lnTo>
                  <a:pt x="515" y="413"/>
                </a:lnTo>
                <a:lnTo>
                  <a:pt x="518" y="419"/>
                </a:lnTo>
                <a:lnTo>
                  <a:pt x="520" y="426"/>
                </a:lnTo>
                <a:lnTo>
                  <a:pt x="523" y="433"/>
                </a:lnTo>
                <a:lnTo>
                  <a:pt x="524" y="441"/>
                </a:lnTo>
                <a:lnTo>
                  <a:pt x="524" y="448"/>
                </a:lnTo>
                <a:lnTo>
                  <a:pt x="524" y="460"/>
                </a:lnTo>
                <a:lnTo>
                  <a:pt x="520" y="471"/>
                </a:lnTo>
                <a:lnTo>
                  <a:pt x="517" y="480"/>
                </a:lnTo>
                <a:lnTo>
                  <a:pt x="512" y="490"/>
                </a:lnTo>
                <a:lnTo>
                  <a:pt x="686" y="664"/>
                </a:lnTo>
                <a:lnTo>
                  <a:pt x="688" y="667"/>
                </a:lnTo>
                <a:lnTo>
                  <a:pt x="690" y="670"/>
                </a:lnTo>
                <a:lnTo>
                  <a:pt x="691" y="673"/>
                </a:lnTo>
                <a:lnTo>
                  <a:pt x="691" y="675"/>
                </a:lnTo>
                <a:lnTo>
                  <a:pt x="691" y="678"/>
                </a:lnTo>
                <a:lnTo>
                  <a:pt x="690" y="680"/>
                </a:lnTo>
                <a:lnTo>
                  <a:pt x="688" y="683"/>
                </a:lnTo>
                <a:lnTo>
                  <a:pt x="686" y="686"/>
                </a:lnTo>
                <a:close/>
                <a:moveTo>
                  <a:pt x="450" y="0"/>
                </a:moveTo>
                <a:lnTo>
                  <a:pt x="426" y="0"/>
                </a:lnTo>
                <a:lnTo>
                  <a:pt x="404" y="2"/>
                </a:lnTo>
                <a:lnTo>
                  <a:pt x="381" y="4"/>
                </a:lnTo>
                <a:lnTo>
                  <a:pt x="359" y="8"/>
                </a:lnTo>
                <a:lnTo>
                  <a:pt x="338" y="14"/>
                </a:lnTo>
                <a:lnTo>
                  <a:pt x="316" y="19"/>
                </a:lnTo>
                <a:lnTo>
                  <a:pt x="295" y="27"/>
                </a:lnTo>
                <a:lnTo>
                  <a:pt x="274" y="35"/>
                </a:lnTo>
                <a:lnTo>
                  <a:pt x="255" y="44"/>
                </a:lnTo>
                <a:lnTo>
                  <a:pt x="236" y="53"/>
                </a:lnTo>
                <a:lnTo>
                  <a:pt x="217" y="64"/>
                </a:lnTo>
                <a:lnTo>
                  <a:pt x="198" y="76"/>
                </a:lnTo>
                <a:lnTo>
                  <a:pt x="181" y="89"/>
                </a:lnTo>
                <a:lnTo>
                  <a:pt x="164" y="103"/>
                </a:lnTo>
                <a:lnTo>
                  <a:pt x="148" y="116"/>
                </a:lnTo>
                <a:lnTo>
                  <a:pt x="132" y="131"/>
                </a:lnTo>
                <a:lnTo>
                  <a:pt x="117" y="146"/>
                </a:lnTo>
                <a:lnTo>
                  <a:pt x="103" y="162"/>
                </a:lnTo>
                <a:lnTo>
                  <a:pt x="90" y="180"/>
                </a:lnTo>
                <a:lnTo>
                  <a:pt x="78" y="198"/>
                </a:lnTo>
                <a:lnTo>
                  <a:pt x="66" y="216"/>
                </a:lnTo>
                <a:lnTo>
                  <a:pt x="55" y="234"/>
                </a:lnTo>
                <a:lnTo>
                  <a:pt x="45" y="253"/>
                </a:lnTo>
                <a:lnTo>
                  <a:pt x="36" y="274"/>
                </a:lnTo>
                <a:lnTo>
                  <a:pt x="28" y="294"/>
                </a:lnTo>
                <a:lnTo>
                  <a:pt x="21" y="314"/>
                </a:lnTo>
                <a:lnTo>
                  <a:pt x="14" y="336"/>
                </a:lnTo>
                <a:lnTo>
                  <a:pt x="10" y="358"/>
                </a:lnTo>
                <a:lnTo>
                  <a:pt x="6" y="380"/>
                </a:lnTo>
                <a:lnTo>
                  <a:pt x="3" y="402"/>
                </a:lnTo>
                <a:lnTo>
                  <a:pt x="2" y="425"/>
                </a:lnTo>
                <a:lnTo>
                  <a:pt x="0" y="448"/>
                </a:lnTo>
                <a:lnTo>
                  <a:pt x="2" y="471"/>
                </a:lnTo>
                <a:lnTo>
                  <a:pt x="3" y="494"/>
                </a:lnTo>
                <a:lnTo>
                  <a:pt x="6" y="517"/>
                </a:lnTo>
                <a:lnTo>
                  <a:pt x="10" y="538"/>
                </a:lnTo>
                <a:lnTo>
                  <a:pt x="14" y="560"/>
                </a:lnTo>
                <a:lnTo>
                  <a:pt x="21" y="582"/>
                </a:lnTo>
                <a:lnTo>
                  <a:pt x="28" y="602"/>
                </a:lnTo>
                <a:lnTo>
                  <a:pt x="36" y="623"/>
                </a:lnTo>
                <a:lnTo>
                  <a:pt x="45" y="643"/>
                </a:lnTo>
                <a:lnTo>
                  <a:pt x="55" y="662"/>
                </a:lnTo>
                <a:lnTo>
                  <a:pt x="66" y="680"/>
                </a:lnTo>
                <a:lnTo>
                  <a:pt x="78" y="698"/>
                </a:lnTo>
                <a:lnTo>
                  <a:pt x="90" y="717"/>
                </a:lnTo>
                <a:lnTo>
                  <a:pt x="103" y="734"/>
                </a:lnTo>
                <a:lnTo>
                  <a:pt x="117" y="750"/>
                </a:lnTo>
                <a:lnTo>
                  <a:pt x="132" y="765"/>
                </a:lnTo>
                <a:lnTo>
                  <a:pt x="148" y="780"/>
                </a:lnTo>
                <a:lnTo>
                  <a:pt x="164" y="795"/>
                </a:lnTo>
                <a:lnTo>
                  <a:pt x="181" y="808"/>
                </a:lnTo>
                <a:lnTo>
                  <a:pt x="198" y="820"/>
                </a:lnTo>
                <a:lnTo>
                  <a:pt x="217" y="832"/>
                </a:lnTo>
                <a:lnTo>
                  <a:pt x="236" y="843"/>
                </a:lnTo>
                <a:lnTo>
                  <a:pt x="255" y="853"/>
                </a:lnTo>
                <a:lnTo>
                  <a:pt x="274" y="861"/>
                </a:lnTo>
                <a:lnTo>
                  <a:pt x="295" y="870"/>
                </a:lnTo>
                <a:lnTo>
                  <a:pt x="316" y="876"/>
                </a:lnTo>
                <a:lnTo>
                  <a:pt x="338" y="882"/>
                </a:lnTo>
                <a:lnTo>
                  <a:pt x="359" y="888"/>
                </a:lnTo>
                <a:lnTo>
                  <a:pt x="381" y="891"/>
                </a:lnTo>
                <a:lnTo>
                  <a:pt x="404" y="894"/>
                </a:lnTo>
                <a:lnTo>
                  <a:pt x="426" y="896"/>
                </a:lnTo>
                <a:lnTo>
                  <a:pt x="450" y="896"/>
                </a:lnTo>
                <a:lnTo>
                  <a:pt x="472" y="896"/>
                </a:lnTo>
                <a:lnTo>
                  <a:pt x="495" y="894"/>
                </a:lnTo>
                <a:lnTo>
                  <a:pt x="517" y="891"/>
                </a:lnTo>
                <a:lnTo>
                  <a:pt x="540" y="888"/>
                </a:lnTo>
                <a:lnTo>
                  <a:pt x="561" y="882"/>
                </a:lnTo>
                <a:lnTo>
                  <a:pt x="583" y="876"/>
                </a:lnTo>
                <a:lnTo>
                  <a:pt x="604" y="870"/>
                </a:lnTo>
                <a:lnTo>
                  <a:pt x="624" y="861"/>
                </a:lnTo>
                <a:lnTo>
                  <a:pt x="644" y="853"/>
                </a:lnTo>
                <a:lnTo>
                  <a:pt x="663" y="843"/>
                </a:lnTo>
                <a:lnTo>
                  <a:pt x="682" y="832"/>
                </a:lnTo>
                <a:lnTo>
                  <a:pt x="700" y="820"/>
                </a:lnTo>
                <a:lnTo>
                  <a:pt x="717" y="808"/>
                </a:lnTo>
                <a:lnTo>
                  <a:pt x="734" y="795"/>
                </a:lnTo>
                <a:lnTo>
                  <a:pt x="751" y="780"/>
                </a:lnTo>
                <a:lnTo>
                  <a:pt x="767" y="765"/>
                </a:lnTo>
                <a:lnTo>
                  <a:pt x="782" y="750"/>
                </a:lnTo>
                <a:lnTo>
                  <a:pt x="795" y="734"/>
                </a:lnTo>
                <a:lnTo>
                  <a:pt x="808" y="717"/>
                </a:lnTo>
                <a:lnTo>
                  <a:pt x="821" y="698"/>
                </a:lnTo>
                <a:lnTo>
                  <a:pt x="833" y="680"/>
                </a:lnTo>
                <a:lnTo>
                  <a:pt x="844" y="662"/>
                </a:lnTo>
                <a:lnTo>
                  <a:pt x="853" y="643"/>
                </a:lnTo>
                <a:lnTo>
                  <a:pt x="863" y="623"/>
                </a:lnTo>
                <a:lnTo>
                  <a:pt x="870" y="602"/>
                </a:lnTo>
                <a:lnTo>
                  <a:pt x="878" y="582"/>
                </a:lnTo>
                <a:lnTo>
                  <a:pt x="884" y="560"/>
                </a:lnTo>
                <a:lnTo>
                  <a:pt x="889" y="538"/>
                </a:lnTo>
                <a:lnTo>
                  <a:pt x="893" y="517"/>
                </a:lnTo>
                <a:lnTo>
                  <a:pt x="896" y="494"/>
                </a:lnTo>
                <a:lnTo>
                  <a:pt x="897" y="471"/>
                </a:lnTo>
                <a:lnTo>
                  <a:pt x="898" y="448"/>
                </a:lnTo>
                <a:lnTo>
                  <a:pt x="897" y="425"/>
                </a:lnTo>
                <a:lnTo>
                  <a:pt x="896" y="402"/>
                </a:lnTo>
                <a:lnTo>
                  <a:pt x="893" y="380"/>
                </a:lnTo>
                <a:lnTo>
                  <a:pt x="889" y="358"/>
                </a:lnTo>
                <a:lnTo>
                  <a:pt x="884" y="336"/>
                </a:lnTo>
                <a:lnTo>
                  <a:pt x="878" y="314"/>
                </a:lnTo>
                <a:lnTo>
                  <a:pt x="870" y="294"/>
                </a:lnTo>
                <a:lnTo>
                  <a:pt x="863" y="274"/>
                </a:lnTo>
                <a:lnTo>
                  <a:pt x="853" y="253"/>
                </a:lnTo>
                <a:lnTo>
                  <a:pt x="844" y="234"/>
                </a:lnTo>
                <a:lnTo>
                  <a:pt x="833" y="216"/>
                </a:lnTo>
                <a:lnTo>
                  <a:pt x="821" y="198"/>
                </a:lnTo>
                <a:lnTo>
                  <a:pt x="808" y="180"/>
                </a:lnTo>
                <a:lnTo>
                  <a:pt x="795" y="162"/>
                </a:lnTo>
                <a:lnTo>
                  <a:pt x="782" y="146"/>
                </a:lnTo>
                <a:lnTo>
                  <a:pt x="767" y="131"/>
                </a:lnTo>
                <a:lnTo>
                  <a:pt x="751" y="116"/>
                </a:lnTo>
                <a:lnTo>
                  <a:pt x="734" y="103"/>
                </a:lnTo>
                <a:lnTo>
                  <a:pt x="717" y="89"/>
                </a:lnTo>
                <a:lnTo>
                  <a:pt x="700" y="76"/>
                </a:lnTo>
                <a:lnTo>
                  <a:pt x="682" y="64"/>
                </a:lnTo>
                <a:lnTo>
                  <a:pt x="663" y="53"/>
                </a:lnTo>
                <a:lnTo>
                  <a:pt x="644" y="44"/>
                </a:lnTo>
                <a:lnTo>
                  <a:pt x="624" y="35"/>
                </a:lnTo>
                <a:lnTo>
                  <a:pt x="604" y="27"/>
                </a:lnTo>
                <a:lnTo>
                  <a:pt x="583" y="19"/>
                </a:lnTo>
                <a:lnTo>
                  <a:pt x="561" y="14"/>
                </a:lnTo>
                <a:lnTo>
                  <a:pt x="540" y="8"/>
                </a:lnTo>
                <a:lnTo>
                  <a:pt x="517" y="4"/>
                </a:lnTo>
                <a:lnTo>
                  <a:pt x="495" y="2"/>
                </a:lnTo>
                <a:lnTo>
                  <a:pt x="472" y="0"/>
                </a:lnTo>
                <a:lnTo>
                  <a:pt x="45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400">
            <a:extLst>
              <a:ext uri="{FF2B5EF4-FFF2-40B4-BE49-F238E27FC236}">
                <a16:creationId xmlns:a16="http://schemas.microsoft.com/office/drawing/2014/main" id="{CCE03CD1-F038-44F9-A0C3-8AEAFA508409}"/>
              </a:ext>
            </a:extLst>
          </p:cNvPr>
          <p:cNvSpPr>
            <a:spLocks noEditPoints="1"/>
          </p:cNvSpPr>
          <p:nvPr/>
        </p:nvSpPr>
        <p:spPr bwMode="auto">
          <a:xfrm>
            <a:off x="5409365" y="1980680"/>
            <a:ext cx="1373270" cy="1365643"/>
          </a:xfrm>
          <a:custGeom>
            <a:avLst/>
            <a:gdLst>
              <a:gd name="T0" fmla="*/ 679 w 898"/>
              <a:gd name="T1" fmla="*/ 690 h 896"/>
              <a:gd name="T2" fmla="*/ 667 w 898"/>
              <a:gd name="T3" fmla="*/ 688 h 896"/>
              <a:gd name="T4" fmla="*/ 471 w 898"/>
              <a:gd name="T5" fmla="*/ 520 h 896"/>
              <a:gd name="T6" fmla="*/ 434 w 898"/>
              <a:gd name="T7" fmla="*/ 521 h 896"/>
              <a:gd name="T8" fmla="*/ 407 w 898"/>
              <a:gd name="T9" fmla="*/ 510 h 896"/>
              <a:gd name="T10" fmla="*/ 388 w 898"/>
              <a:gd name="T11" fmla="*/ 490 h 896"/>
              <a:gd name="T12" fmla="*/ 376 w 898"/>
              <a:gd name="T13" fmla="*/ 463 h 896"/>
              <a:gd name="T14" fmla="*/ 378 w 898"/>
              <a:gd name="T15" fmla="*/ 427 h 896"/>
              <a:gd name="T16" fmla="*/ 402 w 898"/>
              <a:gd name="T17" fmla="*/ 391 h 896"/>
              <a:gd name="T18" fmla="*/ 420 w 898"/>
              <a:gd name="T19" fmla="*/ 238 h 896"/>
              <a:gd name="T20" fmla="*/ 426 w 898"/>
              <a:gd name="T21" fmla="*/ 229 h 896"/>
              <a:gd name="T22" fmla="*/ 437 w 898"/>
              <a:gd name="T23" fmla="*/ 227 h 896"/>
              <a:gd name="T24" fmla="*/ 447 w 898"/>
              <a:gd name="T25" fmla="*/ 233 h 896"/>
              <a:gd name="T26" fmla="*/ 450 w 898"/>
              <a:gd name="T27" fmla="*/ 373 h 896"/>
              <a:gd name="T28" fmla="*/ 479 w 898"/>
              <a:gd name="T29" fmla="*/ 380 h 896"/>
              <a:gd name="T30" fmla="*/ 502 w 898"/>
              <a:gd name="T31" fmla="*/ 396 h 896"/>
              <a:gd name="T32" fmla="*/ 518 w 898"/>
              <a:gd name="T33" fmla="*/ 419 h 896"/>
              <a:gd name="T34" fmla="*/ 524 w 898"/>
              <a:gd name="T35" fmla="*/ 448 h 896"/>
              <a:gd name="T36" fmla="*/ 512 w 898"/>
              <a:gd name="T37" fmla="*/ 490 h 896"/>
              <a:gd name="T38" fmla="*/ 691 w 898"/>
              <a:gd name="T39" fmla="*/ 673 h 896"/>
              <a:gd name="T40" fmla="*/ 688 w 898"/>
              <a:gd name="T41" fmla="*/ 683 h 896"/>
              <a:gd name="T42" fmla="*/ 404 w 898"/>
              <a:gd name="T43" fmla="*/ 2 h 896"/>
              <a:gd name="T44" fmla="*/ 316 w 898"/>
              <a:gd name="T45" fmla="*/ 19 h 896"/>
              <a:gd name="T46" fmla="*/ 236 w 898"/>
              <a:gd name="T47" fmla="*/ 53 h 896"/>
              <a:gd name="T48" fmla="*/ 164 w 898"/>
              <a:gd name="T49" fmla="*/ 103 h 896"/>
              <a:gd name="T50" fmla="*/ 103 w 898"/>
              <a:gd name="T51" fmla="*/ 162 h 896"/>
              <a:gd name="T52" fmla="*/ 55 w 898"/>
              <a:gd name="T53" fmla="*/ 234 h 896"/>
              <a:gd name="T54" fmla="*/ 21 w 898"/>
              <a:gd name="T55" fmla="*/ 314 h 896"/>
              <a:gd name="T56" fmla="*/ 3 w 898"/>
              <a:gd name="T57" fmla="*/ 402 h 896"/>
              <a:gd name="T58" fmla="*/ 3 w 898"/>
              <a:gd name="T59" fmla="*/ 494 h 896"/>
              <a:gd name="T60" fmla="*/ 21 w 898"/>
              <a:gd name="T61" fmla="*/ 582 h 896"/>
              <a:gd name="T62" fmla="*/ 55 w 898"/>
              <a:gd name="T63" fmla="*/ 662 h 896"/>
              <a:gd name="T64" fmla="*/ 103 w 898"/>
              <a:gd name="T65" fmla="*/ 734 h 896"/>
              <a:gd name="T66" fmla="*/ 164 w 898"/>
              <a:gd name="T67" fmla="*/ 795 h 896"/>
              <a:gd name="T68" fmla="*/ 236 w 898"/>
              <a:gd name="T69" fmla="*/ 843 h 896"/>
              <a:gd name="T70" fmla="*/ 316 w 898"/>
              <a:gd name="T71" fmla="*/ 876 h 896"/>
              <a:gd name="T72" fmla="*/ 404 w 898"/>
              <a:gd name="T73" fmla="*/ 894 h 896"/>
              <a:gd name="T74" fmla="*/ 495 w 898"/>
              <a:gd name="T75" fmla="*/ 894 h 896"/>
              <a:gd name="T76" fmla="*/ 583 w 898"/>
              <a:gd name="T77" fmla="*/ 876 h 896"/>
              <a:gd name="T78" fmla="*/ 663 w 898"/>
              <a:gd name="T79" fmla="*/ 843 h 896"/>
              <a:gd name="T80" fmla="*/ 734 w 898"/>
              <a:gd name="T81" fmla="*/ 795 h 896"/>
              <a:gd name="T82" fmla="*/ 795 w 898"/>
              <a:gd name="T83" fmla="*/ 734 h 896"/>
              <a:gd name="T84" fmla="*/ 844 w 898"/>
              <a:gd name="T85" fmla="*/ 662 h 896"/>
              <a:gd name="T86" fmla="*/ 878 w 898"/>
              <a:gd name="T87" fmla="*/ 582 h 896"/>
              <a:gd name="T88" fmla="*/ 896 w 898"/>
              <a:gd name="T89" fmla="*/ 494 h 896"/>
              <a:gd name="T90" fmla="*/ 896 w 898"/>
              <a:gd name="T91" fmla="*/ 402 h 896"/>
              <a:gd name="T92" fmla="*/ 878 w 898"/>
              <a:gd name="T93" fmla="*/ 314 h 896"/>
              <a:gd name="T94" fmla="*/ 844 w 898"/>
              <a:gd name="T95" fmla="*/ 234 h 896"/>
              <a:gd name="T96" fmla="*/ 795 w 898"/>
              <a:gd name="T97" fmla="*/ 162 h 896"/>
              <a:gd name="T98" fmla="*/ 734 w 898"/>
              <a:gd name="T99" fmla="*/ 103 h 896"/>
              <a:gd name="T100" fmla="*/ 663 w 898"/>
              <a:gd name="T101" fmla="*/ 53 h 896"/>
              <a:gd name="T102" fmla="*/ 583 w 898"/>
              <a:gd name="T103" fmla="*/ 19 h 896"/>
              <a:gd name="T104" fmla="*/ 495 w 898"/>
              <a:gd name="T105" fmla="*/ 2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8" h="896">
                <a:moveTo>
                  <a:pt x="686" y="686"/>
                </a:moveTo>
                <a:lnTo>
                  <a:pt x="684" y="688"/>
                </a:lnTo>
                <a:lnTo>
                  <a:pt x="681" y="689"/>
                </a:lnTo>
                <a:lnTo>
                  <a:pt x="679" y="690"/>
                </a:lnTo>
                <a:lnTo>
                  <a:pt x="676" y="690"/>
                </a:lnTo>
                <a:lnTo>
                  <a:pt x="672" y="690"/>
                </a:lnTo>
                <a:lnTo>
                  <a:pt x="670" y="689"/>
                </a:lnTo>
                <a:lnTo>
                  <a:pt x="667" y="688"/>
                </a:lnTo>
                <a:lnTo>
                  <a:pt x="665" y="686"/>
                </a:lnTo>
                <a:lnTo>
                  <a:pt x="491" y="511"/>
                </a:lnTo>
                <a:lnTo>
                  <a:pt x="481" y="516"/>
                </a:lnTo>
                <a:lnTo>
                  <a:pt x="471" y="520"/>
                </a:lnTo>
                <a:lnTo>
                  <a:pt x="461" y="522"/>
                </a:lnTo>
                <a:lnTo>
                  <a:pt x="450" y="523"/>
                </a:lnTo>
                <a:lnTo>
                  <a:pt x="441" y="522"/>
                </a:lnTo>
                <a:lnTo>
                  <a:pt x="434" y="521"/>
                </a:lnTo>
                <a:lnTo>
                  <a:pt x="427" y="520"/>
                </a:lnTo>
                <a:lnTo>
                  <a:pt x="420" y="517"/>
                </a:lnTo>
                <a:lnTo>
                  <a:pt x="413" y="513"/>
                </a:lnTo>
                <a:lnTo>
                  <a:pt x="407" y="510"/>
                </a:lnTo>
                <a:lnTo>
                  <a:pt x="402" y="506"/>
                </a:lnTo>
                <a:lnTo>
                  <a:pt x="396" y="501"/>
                </a:lnTo>
                <a:lnTo>
                  <a:pt x="392" y="495"/>
                </a:lnTo>
                <a:lnTo>
                  <a:pt x="388" y="490"/>
                </a:lnTo>
                <a:lnTo>
                  <a:pt x="384" y="483"/>
                </a:lnTo>
                <a:lnTo>
                  <a:pt x="380" y="477"/>
                </a:lnTo>
                <a:lnTo>
                  <a:pt x="378" y="471"/>
                </a:lnTo>
                <a:lnTo>
                  <a:pt x="376" y="463"/>
                </a:lnTo>
                <a:lnTo>
                  <a:pt x="375" y="456"/>
                </a:lnTo>
                <a:lnTo>
                  <a:pt x="375" y="448"/>
                </a:lnTo>
                <a:lnTo>
                  <a:pt x="375" y="436"/>
                </a:lnTo>
                <a:lnTo>
                  <a:pt x="378" y="427"/>
                </a:lnTo>
                <a:lnTo>
                  <a:pt x="381" y="416"/>
                </a:lnTo>
                <a:lnTo>
                  <a:pt x="387" y="407"/>
                </a:lnTo>
                <a:lnTo>
                  <a:pt x="393" y="399"/>
                </a:lnTo>
                <a:lnTo>
                  <a:pt x="402" y="391"/>
                </a:lnTo>
                <a:lnTo>
                  <a:pt x="410" y="385"/>
                </a:lnTo>
                <a:lnTo>
                  <a:pt x="420" y="381"/>
                </a:lnTo>
                <a:lnTo>
                  <a:pt x="420" y="242"/>
                </a:lnTo>
                <a:lnTo>
                  <a:pt x="420" y="238"/>
                </a:lnTo>
                <a:lnTo>
                  <a:pt x="421" y="235"/>
                </a:lnTo>
                <a:lnTo>
                  <a:pt x="422" y="233"/>
                </a:lnTo>
                <a:lnTo>
                  <a:pt x="424" y="231"/>
                </a:lnTo>
                <a:lnTo>
                  <a:pt x="426" y="229"/>
                </a:lnTo>
                <a:lnTo>
                  <a:pt x="428" y="228"/>
                </a:lnTo>
                <a:lnTo>
                  <a:pt x="432" y="227"/>
                </a:lnTo>
                <a:lnTo>
                  <a:pt x="435" y="227"/>
                </a:lnTo>
                <a:lnTo>
                  <a:pt x="437" y="227"/>
                </a:lnTo>
                <a:lnTo>
                  <a:pt x="440" y="228"/>
                </a:lnTo>
                <a:lnTo>
                  <a:pt x="442" y="229"/>
                </a:lnTo>
                <a:lnTo>
                  <a:pt x="445" y="231"/>
                </a:lnTo>
                <a:lnTo>
                  <a:pt x="447" y="233"/>
                </a:lnTo>
                <a:lnTo>
                  <a:pt x="448" y="235"/>
                </a:lnTo>
                <a:lnTo>
                  <a:pt x="449" y="238"/>
                </a:lnTo>
                <a:lnTo>
                  <a:pt x="450" y="242"/>
                </a:lnTo>
                <a:lnTo>
                  <a:pt x="450" y="373"/>
                </a:lnTo>
                <a:lnTo>
                  <a:pt x="457" y="373"/>
                </a:lnTo>
                <a:lnTo>
                  <a:pt x="465" y="374"/>
                </a:lnTo>
                <a:lnTo>
                  <a:pt x="471" y="376"/>
                </a:lnTo>
                <a:lnTo>
                  <a:pt x="479" y="380"/>
                </a:lnTo>
                <a:lnTo>
                  <a:pt x="485" y="383"/>
                </a:lnTo>
                <a:lnTo>
                  <a:pt x="492" y="386"/>
                </a:lnTo>
                <a:lnTo>
                  <a:pt x="497" y="390"/>
                </a:lnTo>
                <a:lnTo>
                  <a:pt x="502" y="396"/>
                </a:lnTo>
                <a:lnTo>
                  <a:pt x="507" y="401"/>
                </a:lnTo>
                <a:lnTo>
                  <a:pt x="511" y="406"/>
                </a:lnTo>
                <a:lnTo>
                  <a:pt x="515" y="413"/>
                </a:lnTo>
                <a:lnTo>
                  <a:pt x="518" y="419"/>
                </a:lnTo>
                <a:lnTo>
                  <a:pt x="520" y="426"/>
                </a:lnTo>
                <a:lnTo>
                  <a:pt x="523" y="433"/>
                </a:lnTo>
                <a:lnTo>
                  <a:pt x="524" y="441"/>
                </a:lnTo>
                <a:lnTo>
                  <a:pt x="524" y="448"/>
                </a:lnTo>
                <a:lnTo>
                  <a:pt x="524" y="460"/>
                </a:lnTo>
                <a:lnTo>
                  <a:pt x="520" y="471"/>
                </a:lnTo>
                <a:lnTo>
                  <a:pt x="517" y="480"/>
                </a:lnTo>
                <a:lnTo>
                  <a:pt x="512" y="490"/>
                </a:lnTo>
                <a:lnTo>
                  <a:pt x="686" y="664"/>
                </a:lnTo>
                <a:lnTo>
                  <a:pt x="688" y="667"/>
                </a:lnTo>
                <a:lnTo>
                  <a:pt x="690" y="670"/>
                </a:lnTo>
                <a:lnTo>
                  <a:pt x="691" y="673"/>
                </a:lnTo>
                <a:lnTo>
                  <a:pt x="691" y="675"/>
                </a:lnTo>
                <a:lnTo>
                  <a:pt x="691" y="678"/>
                </a:lnTo>
                <a:lnTo>
                  <a:pt x="690" y="680"/>
                </a:lnTo>
                <a:lnTo>
                  <a:pt x="688" y="683"/>
                </a:lnTo>
                <a:lnTo>
                  <a:pt x="686" y="686"/>
                </a:lnTo>
                <a:close/>
                <a:moveTo>
                  <a:pt x="450" y="0"/>
                </a:moveTo>
                <a:lnTo>
                  <a:pt x="426" y="0"/>
                </a:lnTo>
                <a:lnTo>
                  <a:pt x="404" y="2"/>
                </a:lnTo>
                <a:lnTo>
                  <a:pt x="381" y="4"/>
                </a:lnTo>
                <a:lnTo>
                  <a:pt x="359" y="8"/>
                </a:lnTo>
                <a:lnTo>
                  <a:pt x="338" y="14"/>
                </a:lnTo>
                <a:lnTo>
                  <a:pt x="316" y="19"/>
                </a:lnTo>
                <a:lnTo>
                  <a:pt x="295" y="27"/>
                </a:lnTo>
                <a:lnTo>
                  <a:pt x="274" y="35"/>
                </a:lnTo>
                <a:lnTo>
                  <a:pt x="255" y="44"/>
                </a:lnTo>
                <a:lnTo>
                  <a:pt x="236" y="53"/>
                </a:lnTo>
                <a:lnTo>
                  <a:pt x="217" y="64"/>
                </a:lnTo>
                <a:lnTo>
                  <a:pt x="198" y="76"/>
                </a:lnTo>
                <a:lnTo>
                  <a:pt x="181" y="89"/>
                </a:lnTo>
                <a:lnTo>
                  <a:pt x="164" y="103"/>
                </a:lnTo>
                <a:lnTo>
                  <a:pt x="148" y="116"/>
                </a:lnTo>
                <a:lnTo>
                  <a:pt x="132" y="131"/>
                </a:lnTo>
                <a:lnTo>
                  <a:pt x="117" y="146"/>
                </a:lnTo>
                <a:lnTo>
                  <a:pt x="103" y="162"/>
                </a:lnTo>
                <a:lnTo>
                  <a:pt x="90" y="180"/>
                </a:lnTo>
                <a:lnTo>
                  <a:pt x="78" y="198"/>
                </a:lnTo>
                <a:lnTo>
                  <a:pt x="66" y="216"/>
                </a:lnTo>
                <a:lnTo>
                  <a:pt x="55" y="234"/>
                </a:lnTo>
                <a:lnTo>
                  <a:pt x="45" y="253"/>
                </a:lnTo>
                <a:lnTo>
                  <a:pt x="36" y="274"/>
                </a:lnTo>
                <a:lnTo>
                  <a:pt x="28" y="294"/>
                </a:lnTo>
                <a:lnTo>
                  <a:pt x="21" y="314"/>
                </a:lnTo>
                <a:lnTo>
                  <a:pt x="14" y="336"/>
                </a:lnTo>
                <a:lnTo>
                  <a:pt x="10" y="358"/>
                </a:lnTo>
                <a:lnTo>
                  <a:pt x="6" y="380"/>
                </a:lnTo>
                <a:lnTo>
                  <a:pt x="3" y="402"/>
                </a:lnTo>
                <a:lnTo>
                  <a:pt x="2" y="425"/>
                </a:lnTo>
                <a:lnTo>
                  <a:pt x="0" y="448"/>
                </a:lnTo>
                <a:lnTo>
                  <a:pt x="2" y="471"/>
                </a:lnTo>
                <a:lnTo>
                  <a:pt x="3" y="494"/>
                </a:lnTo>
                <a:lnTo>
                  <a:pt x="6" y="517"/>
                </a:lnTo>
                <a:lnTo>
                  <a:pt x="10" y="538"/>
                </a:lnTo>
                <a:lnTo>
                  <a:pt x="14" y="560"/>
                </a:lnTo>
                <a:lnTo>
                  <a:pt x="21" y="582"/>
                </a:lnTo>
                <a:lnTo>
                  <a:pt x="28" y="602"/>
                </a:lnTo>
                <a:lnTo>
                  <a:pt x="36" y="623"/>
                </a:lnTo>
                <a:lnTo>
                  <a:pt x="45" y="643"/>
                </a:lnTo>
                <a:lnTo>
                  <a:pt x="55" y="662"/>
                </a:lnTo>
                <a:lnTo>
                  <a:pt x="66" y="680"/>
                </a:lnTo>
                <a:lnTo>
                  <a:pt x="78" y="698"/>
                </a:lnTo>
                <a:lnTo>
                  <a:pt x="90" y="717"/>
                </a:lnTo>
                <a:lnTo>
                  <a:pt x="103" y="734"/>
                </a:lnTo>
                <a:lnTo>
                  <a:pt x="117" y="750"/>
                </a:lnTo>
                <a:lnTo>
                  <a:pt x="132" y="765"/>
                </a:lnTo>
                <a:lnTo>
                  <a:pt x="148" y="780"/>
                </a:lnTo>
                <a:lnTo>
                  <a:pt x="164" y="795"/>
                </a:lnTo>
                <a:lnTo>
                  <a:pt x="181" y="808"/>
                </a:lnTo>
                <a:lnTo>
                  <a:pt x="198" y="820"/>
                </a:lnTo>
                <a:lnTo>
                  <a:pt x="217" y="832"/>
                </a:lnTo>
                <a:lnTo>
                  <a:pt x="236" y="843"/>
                </a:lnTo>
                <a:lnTo>
                  <a:pt x="255" y="853"/>
                </a:lnTo>
                <a:lnTo>
                  <a:pt x="274" y="861"/>
                </a:lnTo>
                <a:lnTo>
                  <a:pt x="295" y="870"/>
                </a:lnTo>
                <a:lnTo>
                  <a:pt x="316" y="876"/>
                </a:lnTo>
                <a:lnTo>
                  <a:pt x="338" y="882"/>
                </a:lnTo>
                <a:lnTo>
                  <a:pt x="359" y="888"/>
                </a:lnTo>
                <a:lnTo>
                  <a:pt x="381" y="891"/>
                </a:lnTo>
                <a:lnTo>
                  <a:pt x="404" y="894"/>
                </a:lnTo>
                <a:lnTo>
                  <a:pt x="426" y="896"/>
                </a:lnTo>
                <a:lnTo>
                  <a:pt x="450" y="896"/>
                </a:lnTo>
                <a:lnTo>
                  <a:pt x="472" y="896"/>
                </a:lnTo>
                <a:lnTo>
                  <a:pt x="495" y="894"/>
                </a:lnTo>
                <a:lnTo>
                  <a:pt x="517" y="891"/>
                </a:lnTo>
                <a:lnTo>
                  <a:pt x="540" y="888"/>
                </a:lnTo>
                <a:lnTo>
                  <a:pt x="561" y="882"/>
                </a:lnTo>
                <a:lnTo>
                  <a:pt x="583" y="876"/>
                </a:lnTo>
                <a:lnTo>
                  <a:pt x="604" y="870"/>
                </a:lnTo>
                <a:lnTo>
                  <a:pt x="624" y="861"/>
                </a:lnTo>
                <a:lnTo>
                  <a:pt x="644" y="853"/>
                </a:lnTo>
                <a:lnTo>
                  <a:pt x="663" y="843"/>
                </a:lnTo>
                <a:lnTo>
                  <a:pt x="682" y="832"/>
                </a:lnTo>
                <a:lnTo>
                  <a:pt x="700" y="820"/>
                </a:lnTo>
                <a:lnTo>
                  <a:pt x="717" y="808"/>
                </a:lnTo>
                <a:lnTo>
                  <a:pt x="734" y="795"/>
                </a:lnTo>
                <a:lnTo>
                  <a:pt x="751" y="780"/>
                </a:lnTo>
                <a:lnTo>
                  <a:pt x="767" y="765"/>
                </a:lnTo>
                <a:lnTo>
                  <a:pt x="782" y="750"/>
                </a:lnTo>
                <a:lnTo>
                  <a:pt x="795" y="734"/>
                </a:lnTo>
                <a:lnTo>
                  <a:pt x="808" y="717"/>
                </a:lnTo>
                <a:lnTo>
                  <a:pt x="821" y="698"/>
                </a:lnTo>
                <a:lnTo>
                  <a:pt x="833" y="680"/>
                </a:lnTo>
                <a:lnTo>
                  <a:pt x="844" y="662"/>
                </a:lnTo>
                <a:lnTo>
                  <a:pt x="853" y="643"/>
                </a:lnTo>
                <a:lnTo>
                  <a:pt x="863" y="623"/>
                </a:lnTo>
                <a:lnTo>
                  <a:pt x="870" y="602"/>
                </a:lnTo>
                <a:lnTo>
                  <a:pt x="878" y="582"/>
                </a:lnTo>
                <a:lnTo>
                  <a:pt x="884" y="560"/>
                </a:lnTo>
                <a:lnTo>
                  <a:pt x="889" y="538"/>
                </a:lnTo>
                <a:lnTo>
                  <a:pt x="893" y="517"/>
                </a:lnTo>
                <a:lnTo>
                  <a:pt x="896" y="494"/>
                </a:lnTo>
                <a:lnTo>
                  <a:pt x="897" y="471"/>
                </a:lnTo>
                <a:lnTo>
                  <a:pt x="898" y="448"/>
                </a:lnTo>
                <a:lnTo>
                  <a:pt x="897" y="425"/>
                </a:lnTo>
                <a:lnTo>
                  <a:pt x="896" y="402"/>
                </a:lnTo>
                <a:lnTo>
                  <a:pt x="893" y="380"/>
                </a:lnTo>
                <a:lnTo>
                  <a:pt x="889" y="358"/>
                </a:lnTo>
                <a:lnTo>
                  <a:pt x="884" y="336"/>
                </a:lnTo>
                <a:lnTo>
                  <a:pt x="878" y="314"/>
                </a:lnTo>
                <a:lnTo>
                  <a:pt x="870" y="294"/>
                </a:lnTo>
                <a:lnTo>
                  <a:pt x="863" y="274"/>
                </a:lnTo>
                <a:lnTo>
                  <a:pt x="853" y="253"/>
                </a:lnTo>
                <a:lnTo>
                  <a:pt x="844" y="234"/>
                </a:lnTo>
                <a:lnTo>
                  <a:pt x="833" y="216"/>
                </a:lnTo>
                <a:lnTo>
                  <a:pt x="821" y="198"/>
                </a:lnTo>
                <a:lnTo>
                  <a:pt x="808" y="180"/>
                </a:lnTo>
                <a:lnTo>
                  <a:pt x="795" y="162"/>
                </a:lnTo>
                <a:lnTo>
                  <a:pt x="782" y="146"/>
                </a:lnTo>
                <a:lnTo>
                  <a:pt x="767" y="131"/>
                </a:lnTo>
                <a:lnTo>
                  <a:pt x="751" y="116"/>
                </a:lnTo>
                <a:lnTo>
                  <a:pt x="734" y="103"/>
                </a:lnTo>
                <a:lnTo>
                  <a:pt x="717" y="89"/>
                </a:lnTo>
                <a:lnTo>
                  <a:pt x="700" y="76"/>
                </a:lnTo>
                <a:lnTo>
                  <a:pt x="682" y="64"/>
                </a:lnTo>
                <a:lnTo>
                  <a:pt x="663" y="53"/>
                </a:lnTo>
                <a:lnTo>
                  <a:pt x="644" y="44"/>
                </a:lnTo>
                <a:lnTo>
                  <a:pt x="624" y="35"/>
                </a:lnTo>
                <a:lnTo>
                  <a:pt x="604" y="27"/>
                </a:lnTo>
                <a:lnTo>
                  <a:pt x="583" y="19"/>
                </a:lnTo>
                <a:lnTo>
                  <a:pt x="561" y="14"/>
                </a:lnTo>
                <a:lnTo>
                  <a:pt x="540" y="8"/>
                </a:lnTo>
                <a:lnTo>
                  <a:pt x="517" y="4"/>
                </a:lnTo>
                <a:lnTo>
                  <a:pt x="495" y="2"/>
                </a:lnTo>
                <a:lnTo>
                  <a:pt x="472" y="0"/>
                </a:lnTo>
                <a:lnTo>
                  <a:pt x="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400">
            <a:extLst>
              <a:ext uri="{FF2B5EF4-FFF2-40B4-BE49-F238E27FC236}">
                <a16:creationId xmlns:a16="http://schemas.microsoft.com/office/drawing/2014/main" id="{BE0DCB49-E535-4868-BA95-BF721506D15D}"/>
              </a:ext>
            </a:extLst>
          </p:cNvPr>
          <p:cNvSpPr>
            <a:spLocks noEditPoints="1"/>
          </p:cNvSpPr>
          <p:nvPr/>
        </p:nvSpPr>
        <p:spPr bwMode="auto">
          <a:xfrm>
            <a:off x="8575260" y="1991049"/>
            <a:ext cx="1373270" cy="1365643"/>
          </a:xfrm>
          <a:custGeom>
            <a:avLst/>
            <a:gdLst>
              <a:gd name="T0" fmla="*/ 679 w 898"/>
              <a:gd name="T1" fmla="*/ 690 h 896"/>
              <a:gd name="T2" fmla="*/ 667 w 898"/>
              <a:gd name="T3" fmla="*/ 688 h 896"/>
              <a:gd name="T4" fmla="*/ 471 w 898"/>
              <a:gd name="T5" fmla="*/ 520 h 896"/>
              <a:gd name="T6" fmla="*/ 434 w 898"/>
              <a:gd name="T7" fmla="*/ 521 h 896"/>
              <a:gd name="T8" fmla="*/ 407 w 898"/>
              <a:gd name="T9" fmla="*/ 510 h 896"/>
              <a:gd name="T10" fmla="*/ 388 w 898"/>
              <a:gd name="T11" fmla="*/ 490 h 896"/>
              <a:gd name="T12" fmla="*/ 376 w 898"/>
              <a:gd name="T13" fmla="*/ 463 h 896"/>
              <a:gd name="T14" fmla="*/ 378 w 898"/>
              <a:gd name="T15" fmla="*/ 427 h 896"/>
              <a:gd name="T16" fmla="*/ 402 w 898"/>
              <a:gd name="T17" fmla="*/ 391 h 896"/>
              <a:gd name="T18" fmla="*/ 420 w 898"/>
              <a:gd name="T19" fmla="*/ 238 h 896"/>
              <a:gd name="T20" fmla="*/ 426 w 898"/>
              <a:gd name="T21" fmla="*/ 229 h 896"/>
              <a:gd name="T22" fmla="*/ 437 w 898"/>
              <a:gd name="T23" fmla="*/ 227 h 896"/>
              <a:gd name="T24" fmla="*/ 447 w 898"/>
              <a:gd name="T25" fmla="*/ 233 h 896"/>
              <a:gd name="T26" fmla="*/ 450 w 898"/>
              <a:gd name="T27" fmla="*/ 373 h 896"/>
              <a:gd name="T28" fmla="*/ 479 w 898"/>
              <a:gd name="T29" fmla="*/ 380 h 896"/>
              <a:gd name="T30" fmla="*/ 502 w 898"/>
              <a:gd name="T31" fmla="*/ 396 h 896"/>
              <a:gd name="T32" fmla="*/ 518 w 898"/>
              <a:gd name="T33" fmla="*/ 419 h 896"/>
              <a:gd name="T34" fmla="*/ 524 w 898"/>
              <a:gd name="T35" fmla="*/ 448 h 896"/>
              <a:gd name="T36" fmla="*/ 512 w 898"/>
              <a:gd name="T37" fmla="*/ 490 h 896"/>
              <a:gd name="T38" fmla="*/ 691 w 898"/>
              <a:gd name="T39" fmla="*/ 673 h 896"/>
              <a:gd name="T40" fmla="*/ 688 w 898"/>
              <a:gd name="T41" fmla="*/ 683 h 896"/>
              <a:gd name="T42" fmla="*/ 404 w 898"/>
              <a:gd name="T43" fmla="*/ 2 h 896"/>
              <a:gd name="T44" fmla="*/ 316 w 898"/>
              <a:gd name="T45" fmla="*/ 19 h 896"/>
              <a:gd name="T46" fmla="*/ 236 w 898"/>
              <a:gd name="T47" fmla="*/ 53 h 896"/>
              <a:gd name="T48" fmla="*/ 164 w 898"/>
              <a:gd name="T49" fmla="*/ 103 h 896"/>
              <a:gd name="T50" fmla="*/ 103 w 898"/>
              <a:gd name="T51" fmla="*/ 162 h 896"/>
              <a:gd name="T52" fmla="*/ 55 w 898"/>
              <a:gd name="T53" fmla="*/ 234 h 896"/>
              <a:gd name="T54" fmla="*/ 21 w 898"/>
              <a:gd name="T55" fmla="*/ 314 h 896"/>
              <a:gd name="T56" fmla="*/ 3 w 898"/>
              <a:gd name="T57" fmla="*/ 402 h 896"/>
              <a:gd name="T58" fmla="*/ 3 w 898"/>
              <a:gd name="T59" fmla="*/ 494 h 896"/>
              <a:gd name="T60" fmla="*/ 21 w 898"/>
              <a:gd name="T61" fmla="*/ 582 h 896"/>
              <a:gd name="T62" fmla="*/ 55 w 898"/>
              <a:gd name="T63" fmla="*/ 662 h 896"/>
              <a:gd name="T64" fmla="*/ 103 w 898"/>
              <a:gd name="T65" fmla="*/ 734 h 896"/>
              <a:gd name="T66" fmla="*/ 164 w 898"/>
              <a:gd name="T67" fmla="*/ 795 h 896"/>
              <a:gd name="T68" fmla="*/ 236 w 898"/>
              <a:gd name="T69" fmla="*/ 843 h 896"/>
              <a:gd name="T70" fmla="*/ 316 w 898"/>
              <a:gd name="T71" fmla="*/ 876 h 896"/>
              <a:gd name="T72" fmla="*/ 404 w 898"/>
              <a:gd name="T73" fmla="*/ 894 h 896"/>
              <a:gd name="T74" fmla="*/ 495 w 898"/>
              <a:gd name="T75" fmla="*/ 894 h 896"/>
              <a:gd name="T76" fmla="*/ 583 w 898"/>
              <a:gd name="T77" fmla="*/ 876 h 896"/>
              <a:gd name="T78" fmla="*/ 663 w 898"/>
              <a:gd name="T79" fmla="*/ 843 h 896"/>
              <a:gd name="T80" fmla="*/ 734 w 898"/>
              <a:gd name="T81" fmla="*/ 795 h 896"/>
              <a:gd name="T82" fmla="*/ 795 w 898"/>
              <a:gd name="T83" fmla="*/ 734 h 896"/>
              <a:gd name="T84" fmla="*/ 844 w 898"/>
              <a:gd name="T85" fmla="*/ 662 h 896"/>
              <a:gd name="T86" fmla="*/ 878 w 898"/>
              <a:gd name="T87" fmla="*/ 582 h 896"/>
              <a:gd name="T88" fmla="*/ 896 w 898"/>
              <a:gd name="T89" fmla="*/ 494 h 896"/>
              <a:gd name="T90" fmla="*/ 896 w 898"/>
              <a:gd name="T91" fmla="*/ 402 h 896"/>
              <a:gd name="T92" fmla="*/ 878 w 898"/>
              <a:gd name="T93" fmla="*/ 314 h 896"/>
              <a:gd name="T94" fmla="*/ 844 w 898"/>
              <a:gd name="T95" fmla="*/ 234 h 896"/>
              <a:gd name="T96" fmla="*/ 795 w 898"/>
              <a:gd name="T97" fmla="*/ 162 h 896"/>
              <a:gd name="T98" fmla="*/ 734 w 898"/>
              <a:gd name="T99" fmla="*/ 103 h 896"/>
              <a:gd name="T100" fmla="*/ 663 w 898"/>
              <a:gd name="T101" fmla="*/ 53 h 896"/>
              <a:gd name="T102" fmla="*/ 583 w 898"/>
              <a:gd name="T103" fmla="*/ 19 h 896"/>
              <a:gd name="T104" fmla="*/ 495 w 898"/>
              <a:gd name="T105" fmla="*/ 2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8" h="896">
                <a:moveTo>
                  <a:pt x="686" y="686"/>
                </a:moveTo>
                <a:lnTo>
                  <a:pt x="684" y="688"/>
                </a:lnTo>
                <a:lnTo>
                  <a:pt x="681" y="689"/>
                </a:lnTo>
                <a:lnTo>
                  <a:pt x="679" y="690"/>
                </a:lnTo>
                <a:lnTo>
                  <a:pt x="676" y="690"/>
                </a:lnTo>
                <a:lnTo>
                  <a:pt x="672" y="690"/>
                </a:lnTo>
                <a:lnTo>
                  <a:pt x="670" y="689"/>
                </a:lnTo>
                <a:lnTo>
                  <a:pt x="667" y="688"/>
                </a:lnTo>
                <a:lnTo>
                  <a:pt x="665" y="686"/>
                </a:lnTo>
                <a:lnTo>
                  <a:pt x="491" y="511"/>
                </a:lnTo>
                <a:lnTo>
                  <a:pt x="481" y="516"/>
                </a:lnTo>
                <a:lnTo>
                  <a:pt x="471" y="520"/>
                </a:lnTo>
                <a:lnTo>
                  <a:pt x="461" y="522"/>
                </a:lnTo>
                <a:lnTo>
                  <a:pt x="450" y="523"/>
                </a:lnTo>
                <a:lnTo>
                  <a:pt x="441" y="522"/>
                </a:lnTo>
                <a:lnTo>
                  <a:pt x="434" y="521"/>
                </a:lnTo>
                <a:lnTo>
                  <a:pt x="427" y="520"/>
                </a:lnTo>
                <a:lnTo>
                  <a:pt x="420" y="517"/>
                </a:lnTo>
                <a:lnTo>
                  <a:pt x="413" y="513"/>
                </a:lnTo>
                <a:lnTo>
                  <a:pt x="407" y="510"/>
                </a:lnTo>
                <a:lnTo>
                  <a:pt x="402" y="506"/>
                </a:lnTo>
                <a:lnTo>
                  <a:pt x="396" y="501"/>
                </a:lnTo>
                <a:lnTo>
                  <a:pt x="392" y="495"/>
                </a:lnTo>
                <a:lnTo>
                  <a:pt x="388" y="490"/>
                </a:lnTo>
                <a:lnTo>
                  <a:pt x="384" y="483"/>
                </a:lnTo>
                <a:lnTo>
                  <a:pt x="380" y="477"/>
                </a:lnTo>
                <a:lnTo>
                  <a:pt x="378" y="471"/>
                </a:lnTo>
                <a:lnTo>
                  <a:pt x="376" y="463"/>
                </a:lnTo>
                <a:lnTo>
                  <a:pt x="375" y="456"/>
                </a:lnTo>
                <a:lnTo>
                  <a:pt x="375" y="448"/>
                </a:lnTo>
                <a:lnTo>
                  <a:pt x="375" y="436"/>
                </a:lnTo>
                <a:lnTo>
                  <a:pt x="378" y="427"/>
                </a:lnTo>
                <a:lnTo>
                  <a:pt x="381" y="416"/>
                </a:lnTo>
                <a:lnTo>
                  <a:pt x="387" y="407"/>
                </a:lnTo>
                <a:lnTo>
                  <a:pt x="393" y="399"/>
                </a:lnTo>
                <a:lnTo>
                  <a:pt x="402" y="391"/>
                </a:lnTo>
                <a:lnTo>
                  <a:pt x="410" y="385"/>
                </a:lnTo>
                <a:lnTo>
                  <a:pt x="420" y="381"/>
                </a:lnTo>
                <a:lnTo>
                  <a:pt x="420" y="242"/>
                </a:lnTo>
                <a:lnTo>
                  <a:pt x="420" y="238"/>
                </a:lnTo>
                <a:lnTo>
                  <a:pt x="421" y="235"/>
                </a:lnTo>
                <a:lnTo>
                  <a:pt x="422" y="233"/>
                </a:lnTo>
                <a:lnTo>
                  <a:pt x="424" y="231"/>
                </a:lnTo>
                <a:lnTo>
                  <a:pt x="426" y="229"/>
                </a:lnTo>
                <a:lnTo>
                  <a:pt x="428" y="228"/>
                </a:lnTo>
                <a:lnTo>
                  <a:pt x="432" y="227"/>
                </a:lnTo>
                <a:lnTo>
                  <a:pt x="435" y="227"/>
                </a:lnTo>
                <a:lnTo>
                  <a:pt x="437" y="227"/>
                </a:lnTo>
                <a:lnTo>
                  <a:pt x="440" y="228"/>
                </a:lnTo>
                <a:lnTo>
                  <a:pt x="442" y="229"/>
                </a:lnTo>
                <a:lnTo>
                  <a:pt x="445" y="231"/>
                </a:lnTo>
                <a:lnTo>
                  <a:pt x="447" y="233"/>
                </a:lnTo>
                <a:lnTo>
                  <a:pt x="448" y="235"/>
                </a:lnTo>
                <a:lnTo>
                  <a:pt x="449" y="238"/>
                </a:lnTo>
                <a:lnTo>
                  <a:pt x="450" y="242"/>
                </a:lnTo>
                <a:lnTo>
                  <a:pt x="450" y="373"/>
                </a:lnTo>
                <a:lnTo>
                  <a:pt x="457" y="373"/>
                </a:lnTo>
                <a:lnTo>
                  <a:pt x="465" y="374"/>
                </a:lnTo>
                <a:lnTo>
                  <a:pt x="471" y="376"/>
                </a:lnTo>
                <a:lnTo>
                  <a:pt x="479" y="380"/>
                </a:lnTo>
                <a:lnTo>
                  <a:pt x="485" y="383"/>
                </a:lnTo>
                <a:lnTo>
                  <a:pt x="492" y="386"/>
                </a:lnTo>
                <a:lnTo>
                  <a:pt x="497" y="390"/>
                </a:lnTo>
                <a:lnTo>
                  <a:pt x="502" y="396"/>
                </a:lnTo>
                <a:lnTo>
                  <a:pt x="507" y="401"/>
                </a:lnTo>
                <a:lnTo>
                  <a:pt x="511" y="406"/>
                </a:lnTo>
                <a:lnTo>
                  <a:pt x="515" y="413"/>
                </a:lnTo>
                <a:lnTo>
                  <a:pt x="518" y="419"/>
                </a:lnTo>
                <a:lnTo>
                  <a:pt x="520" y="426"/>
                </a:lnTo>
                <a:lnTo>
                  <a:pt x="523" y="433"/>
                </a:lnTo>
                <a:lnTo>
                  <a:pt x="524" y="441"/>
                </a:lnTo>
                <a:lnTo>
                  <a:pt x="524" y="448"/>
                </a:lnTo>
                <a:lnTo>
                  <a:pt x="524" y="460"/>
                </a:lnTo>
                <a:lnTo>
                  <a:pt x="520" y="471"/>
                </a:lnTo>
                <a:lnTo>
                  <a:pt x="517" y="480"/>
                </a:lnTo>
                <a:lnTo>
                  <a:pt x="512" y="490"/>
                </a:lnTo>
                <a:lnTo>
                  <a:pt x="686" y="664"/>
                </a:lnTo>
                <a:lnTo>
                  <a:pt x="688" y="667"/>
                </a:lnTo>
                <a:lnTo>
                  <a:pt x="690" y="670"/>
                </a:lnTo>
                <a:lnTo>
                  <a:pt x="691" y="673"/>
                </a:lnTo>
                <a:lnTo>
                  <a:pt x="691" y="675"/>
                </a:lnTo>
                <a:lnTo>
                  <a:pt x="691" y="678"/>
                </a:lnTo>
                <a:lnTo>
                  <a:pt x="690" y="680"/>
                </a:lnTo>
                <a:lnTo>
                  <a:pt x="688" y="683"/>
                </a:lnTo>
                <a:lnTo>
                  <a:pt x="686" y="686"/>
                </a:lnTo>
                <a:close/>
                <a:moveTo>
                  <a:pt x="450" y="0"/>
                </a:moveTo>
                <a:lnTo>
                  <a:pt x="426" y="0"/>
                </a:lnTo>
                <a:lnTo>
                  <a:pt x="404" y="2"/>
                </a:lnTo>
                <a:lnTo>
                  <a:pt x="381" y="4"/>
                </a:lnTo>
                <a:lnTo>
                  <a:pt x="359" y="8"/>
                </a:lnTo>
                <a:lnTo>
                  <a:pt x="338" y="14"/>
                </a:lnTo>
                <a:lnTo>
                  <a:pt x="316" y="19"/>
                </a:lnTo>
                <a:lnTo>
                  <a:pt x="295" y="27"/>
                </a:lnTo>
                <a:lnTo>
                  <a:pt x="274" y="35"/>
                </a:lnTo>
                <a:lnTo>
                  <a:pt x="255" y="44"/>
                </a:lnTo>
                <a:lnTo>
                  <a:pt x="236" y="53"/>
                </a:lnTo>
                <a:lnTo>
                  <a:pt x="217" y="64"/>
                </a:lnTo>
                <a:lnTo>
                  <a:pt x="198" y="76"/>
                </a:lnTo>
                <a:lnTo>
                  <a:pt x="181" y="89"/>
                </a:lnTo>
                <a:lnTo>
                  <a:pt x="164" y="103"/>
                </a:lnTo>
                <a:lnTo>
                  <a:pt x="148" y="116"/>
                </a:lnTo>
                <a:lnTo>
                  <a:pt x="132" y="131"/>
                </a:lnTo>
                <a:lnTo>
                  <a:pt x="117" y="146"/>
                </a:lnTo>
                <a:lnTo>
                  <a:pt x="103" y="162"/>
                </a:lnTo>
                <a:lnTo>
                  <a:pt x="90" y="180"/>
                </a:lnTo>
                <a:lnTo>
                  <a:pt x="78" y="198"/>
                </a:lnTo>
                <a:lnTo>
                  <a:pt x="66" y="216"/>
                </a:lnTo>
                <a:lnTo>
                  <a:pt x="55" y="234"/>
                </a:lnTo>
                <a:lnTo>
                  <a:pt x="45" y="253"/>
                </a:lnTo>
                <a:lnTo>
                  <a:pt x="36" y="274"/>
                </a:lnTo>
                <a:lnTo>
                  <a:pt x="28" y="294"/>
                </a:lnTo>
                <a:lnTo>
                  <a:pt x="21" y="314"/>
                </a:lnTo>
                <a:lnTo>
                  <a:pt x="14" y="336"/>
                </a:lnTo>
                <a:lnTo>
                  <a:pt x="10" y="358"/>
                </a:lnTo>
                <a:lnTo>
                  <a:pt x="6" y="380"/>
                </a:lnTo>
                <a:lnTo>
                  <a:pt x="3" y="402"/>
                </a:lnTo>
                <a:lnTo>
                  <a:pt x="2" y="425"/>
                </a:lnTo>
                <a:lnTo>
                  <a:pt x="0" y="448"/>
                </a:lnTo>
                <a:lnTo>
                  <a:pt x="2" y="471"/>
                </a:lnTo>
                <a:lnTo>
                  <a:pt x="3" y="494"/>
                </a:lnTo>
                <a:lnTo>
                  <a:pt x="6" y="517"/>
                </a:lnTo>
                <a:lnTo>
                  <a:pt x="10" y="538"/>
                </a:lnTo>
                <a:lnTo>
                  <a:pt x="14" y="560"/>
                </a:lnTo>
                <a:lnTo>
                  <a:pt x="21" y="582"/>
                </a:lnTo>
                <a:lnTo>
                  <a:pt x="28" y="602"/>
                </a:lnTo>
                <a:lnTo>
                  <a:pt x="36" y="623"/>
                </a:lnTo>
                <a:lnTo>
                  <a:pt x="45" y="643"/>
                </a:lnTo>
                <a:lnTo>
                  <a:pt x="55" y="662"/>
                </a:lnTo>
                <a:lnTo>
                  <a:pt x="66" y="680"/>
                </a:lnTo>
                <a:lnTo>
                  <a:pt x="78" y="698"/>
                </a:lnTo>
                <a:lnTo>
                  <a:pt x="90" y="717"/>
                </a:lnTo>
                <a:lnTo>
                  <a:pt x="103" y="734"/>
                </a:lnTo>
                <a:lnTo>
                  <a:pt x="117" y="750"/>
                </a:lnTo>
                <a:lnTo>
                  <a:pt x="132" y="765"/>
                </a:lnTo>
                <a:lnTo>
                  <a:pt x="148" y="780"/>
                </a:lnTo>
                <a:lnTo>
                  <a:pt x="164" y="795"/>
                </a:lnTo>
                <a:lnTo>
                  <a:pt x="181" y="808"/>
                </a:lnTo>
                <a:lnTo>
                  <a:pt x="198" y="820"/>
                </a:lnTo>
                <a:lnTo>
                  <a:pt x="217" y="832"/>
                </a:lnTo>
                <a:lnTo>
                  <a:pt x="236" y="843"/>
                </a:lnTo>
                <a:lnTo>
                  <a:pt x="255" y="853"/>
                </a:lnTo>
                <a:lnTo>
                  <a:pt x="274" y="861"/>
                </a:lnTo>
                <a:lnTo>
                  <a:pt x="295" y="870"/>
                </a:lnTo>
                <a:lnTo>
                  <a:pt x="316" y="876"/>
                </a:lnTo>
                <a:lnTo>
                  <a:pt x="338" y="882"/>
                </a:lnTo>
                <a:lnTo>
                  <a:pt x="359" y="888"/>
                </a:lnTo>
                <a:lnTo>
                  <a:pt x="381" y="891"/>
                </a:lnTo>
                <a:lnTo>
                  <a:pt x="404" y="894"/>
                </a:lnTo>
                <a:lnTo>
                  <a:pt x="426" y="896"/>
                </a:lnTo>
                <a:lnTo>
                  <a:pt x="450" y="896"/>
                </a:lnTo>
                <a:lnTo>
                  <a:pt x="472" y="896"/>
                </a:lnTo>
                <a:lnTo>
                  <a:pt x="495" y="894"/>
                </a:lnTo>
                <a:lnTo>
                  <a:pt x="517" y="891"/>
                </a:lnTo>
                <a:lnTo>
                  <a:pt x="540" y="888"/>
                </a:lnTo>
                <a:lnTo>
                  <a:pt x="561" y="882"/>
                </a:lnTo>
                <a:lnTo>
                  <a:pt x="583" y="876"/>
                </a:lnTo>
                <a:lnTo>
                  <a:pt x="604" y="870"/>
                </a:lnTo>
                <a:lnTo>
                  <a:pt x="624" y="861"/>
                </a:lnTo>
                <a:lnTo>
                  <a:pt x="644" y="853"/>
                </a:lnTo>
                <a:lnTo>
                  <a:pt x="663" y="843"/>
                </a:lnTo>
                <a:lnTo>
                  <a:pt x="682" y="832"/>
                </a:lnTo>
                <a:lnTo>
                  <a:pt x="700" y="820"/>
                </a:lnTo>
                <a:lnTo>
                  <a:pt x="717" y="808"/>
                </a:lnTo>
                <a:lnTo>
                  <a:pt x="734" y="795"/>
                </a:lnTo>
                <a:lnTo>
                  <a:pt x="751" y="780"/>
                </a:lnTo>
                <a:lnTo>
                  <a:pt x="767" y="765"/>
                </a:lnTo>
                <a:lnTo>
                  <a:pt x="782" y="750"/>
                </a:lnTo>
                <a:lnTo>
                  <a:pt x="795" y="734"/>
                </a:lnTo>
                <a:lnTo>
                  <a:pt x="808" y="717"/>
                </a:lnTo>
                <a:lnTo>
                  <a:pt x="821" y="698"/>
                </a:lnTo>
                <a:lnTo>
                  <a:pt x="833" y="680"/>
                </a:lnTo>
                <a:lnTo>
                  <a:pt x="844" y="662"/>
                </a:lnTo>
                <a:lnTo>
                  <a:pt x="853" y="643"/>
                </a:lnTo>
                <a:lnTo>
                  <a:pt x="863" y="623"/>
                </a:lnTo>
                <a:lnTo>
                  <a:pt x="870" y="602"/>
                </a:lnTo>
                <a:lnTo>
                  <a:pt x="878" y="582"/>
                </a:lnTo>
                <a:lnTo>
                  <a:pt x="884" y="560"/>
                </a:lnTo>
                <a:lnTo>
                  <a:pt x="889" y="538"/>
                </a:lnTo>
                <a:lnTo>
                  <a:pt x="893" y="517"/>
                </a:lnTo>
                <a:lnTo>
                  <a:pt x="896" y="494"/>
                </a:lnTo>
                <a:lnTo>
                  <a:pt x="897" y="471"/>
                </a:lnTo>
                <a:lnTo>
                  <a:pt x="898" y="448"/>
                </a:lnTo>
                <a:lnTo>
                  <a:pt x="897" y="425"/>
                </a:lnTo>
                <a:lnTo>
                  <a:pt x="896" y="402"/>
                </a:lnTo>
                <a:lnTo>
                  <a:pt x="893" y="380"/>
                </a:lnTo>
                <a:lnTo>
                  <a:pt x="889" y="358"/>
                </a:lnTo>
                <a:lnTo>
                  <a:pt x="884" y="336"/>
                </a:lnTo>
                <a:lnTo>
                  <a:pt x="878" y="314"/>
                </a:lnTo>
                <a:lnTo>
                  <a:pt x="870" y="294"/>
                </a:lnTo>
                <a:lnTo>
                  <a:pt x="863" y="274"/>
                </a:lnTo>
                <a:lnTo>
                  <a:pt x="853" y="253"/>
                </a:lnTo>
                <a:lnTo>
                  <a:pt x="844" y="234"/>
                </a:lnTo>
                <a:lnTo>
                  <a:pt x="833" y="216"/>
                </a:lnTo>
                <a:lnTo>
                  <a:pt x="821" y="198"/>
                </a:lnTo>
                <a:lnTo>
                  <a:pt x="808" y="180"/>
                </a:lnTo>
                <a:lnTo>
                  <a:pt x="795" y="162"/>
                </a:lnTo>
                <a:lnTo>
                  <a:pt x="782" y="146"/>
                </a:lnTo>
                <a:lnTo>
                  <a:pt x="767" y="131"/>
                </a:lnTo>
                <a:lnTo>
                  <a:pt x="751" y="116"/>
                </a:lnTo>
                <a:lnTo>
                  <a:pt x="734" y="103"/>
                </a:lnTo>
                <a:lnTo>
                  <a:pt x="717" y="89"/>
                </a:lnTo>
                <a:lnTo>
                  <a:pt x="700" y="76"/>
                </a:lnTo>
                <a:lnTo>
                  <a:pt x="682" y="64"/>
                </a:lnTo>
                <a:lnTo>
                  <a:pt x="663" y="53"/>
                </a:lnTo>
                <a:lnTo>
                  <a:pt x="644" y="44"/>
                </a:lnTo>
                <a:lnTo>
                  <a:pt x="624" y="35"/>
                </a:lnTo>
                <a:lnTo>
                  <a:pt x="604" y="27"/>
                </a:lnTo>
                <a:lnTo>
                  <a:pt x="583" y="19"/>
                </a:lnTo>
                <a:lnTo>
                  <a:pt x="561" y="14"/>
                </a:lnTo>
                <a:lnTo>
                  <a:pt x="540" y="8"/>
                </a:lnTo>
                <a:lnTo>
                  <a:pt x="517" y="4"/>
                </a:lnTo>
                <a:lnTo>
                  <a:pt x="495" y="2"/>
                </a:lnTo>
                <a:lnTo>
                  <a:pt x="472" y="0"/>
                </a:lnTo>
                <a:lnTo>
                  <a:pt x="4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D50282-35B7-4A32-B3EC-858813A40A92}"/>
              </a:ext>
            </a:extLst>
          </p:cNvPr>
          <p:cNvSpPr txBox="1"/>
          <p:nvPr/>
        </p:nvSpPr>
        <p:spPr>
          <a:xfrm>
            <a:off x="2441406" y="3476528"/>
            <a:ext cx="98124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DBD535-7E24-49BD-9514-E3A4FB07B000}"/>
              </a:ext>
            </a:extLst>
          </p:cNvPr>
          <p:cNvGrpSpPr/>
          <p:nvPr/>
        </p:nvGrpSpPr>
        <p:grpSpPr>
          <a:xfrm flipH="1" flipV="1">
            <a:off x="3826418" y="2896971"/>
            <a:ext cx="4539164" cy="853395"/>
            <a:chOff x="2625990" y="3938196"/>
            <a:chExt cx="4539164" cy="853395"/>
          </a:xfrm>
          <a:solidFill>
            <a:schemeClr val="bg1">
              <a:lumMod val="85000"/>
            </a:schemeClr>
          </a:solidFill>
        </p:grpSpPr>
        <p:sp>
          <p:nvSpPr>
            <p:cNvPr id="52" name="Freeform 1682">
              <a:extLst>
                <a:ext uri="{FF2B5EF4-FFF2-40B4-BE49-F238E27FC236}">
                  <a16:creationId xmlns:a16="http://schemas.microsoft.com/office/drawing/2014/main" id="{A8AFA3E6-7610-4BB6-9D6C-2324338B70C4}"/>
                </a:ext>
              </a:extLst>
            </p:cNvPr>
            <p:cNvSpPr>
              <a:spLocks/>
            </p:cNvSpPr>
            <p:nvPr/>
          </p:nvSpPr>
          <p:spPr bwMode="auto">
            <a:xfrm rot="12600000">
              <a:off x="2625990" y="3938196"/>
              <a:ext cx="1373269" cy="853395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82">
              <a:extLst>
                <a:ext uri="{FF2B5EF4-FFF2-40B4-BE49-F238E27FC236}">
                  <a16:creationId xmlns:a16="http://schemas.microsoft.com/office/drawing/2014/main" id="{CAAC3418-477E-4787-82AC-848C2CD8F4F2}"/>
                </a:ext>
              </a:extLst>
            </p:cNvPr>
            <p:cNvSpPr>
              <a:spLocks/>
            </p:cNvSpPr>
            <p:nvPr/>
          </p:nvSpPr>
          <p:spPr bwMode="auto">
            <a:xfrm rot="12600000">
              <a:off x="5791885" y="3938196"/>
              <a:ext cx="1373269" cy="853395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02ECA99-B22C-4A32-B7EB-68EB762A22D4}"/>
              </a:ext>
            </a:extLst>
          </p:cNvPr>
          <p:cNvGrpSpPr/>
          <p:nvPr/>
        </p:nvGrpSpPr>
        <p:grpSpPr>
          <a:xfrm>
            <a:off x="3826418" y="1576635"/>
            <a:ext cx="4539164" cy="853395"/>
            <a:chOff x="2625990" y="3938196"/>
            <a:chExt cx="4539164" cy="853395"/>
          </a:xfrm>
          <a:solidFill>
            <a:schemeClr val="bg1">
              <a:lumMod val="85000"/>
            </a:schemeClr>
          </a:solidFill>
        </p:grpSpPr>
        <p:sp>
          <p:nvSpPr>
            <p:cNvPr id="65" name="Freeform 1682">
              <a:extLst>
                <a:ext uri="{FF2B5EF4-FFF2-40B4-BE49-F238E27FC236}">
                  <a16:creationId xmlns:a16="http://schemas.microsoft.com/office/drawing/2014/main" id="{088C914D-3597-4FE4-B561-F1ED9063D663}"/>
                </a:ext>
              </a:extLst>
            </p:cNvPr>
            <p:cNvSpPr>
              <a:spLocks/>
            </p:cNvSpPr>
            <p:nvPr/>
          </p:nvSpPr>
          <p:spPr bwMode="auto">
            <a:xfrm rot="12600000">
              <a:off x="2625990" y="3938196"/>
              <a:ext cx="1373269" cy="853395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82">
              <a:extLst>
                <a:ext uri="{FF2B5EF4-FFF2-40B4-BE49-F238E27FC236}">
                  <a16:creationId xmlns:a16="http://schemas.microsoft.com/office/drawing/2014/main" id="{DC8EBAAE-342C-406E-810C-D4D79D0BA1CE}"/>
                </a:ext>
              </a:extLst>
            </p:cNvPr>
            <p:cNvSpPr>
              <a:spLocks/>
            </p:cNvSpPr>
            <p:nvPr/>
          </p:nvSpPr>
          <p:spPr bwMode="auto">
            <a:xfrm rot="12600000">
              <a:off x="5791885" y="3938196"/>
              <a:ext cx="1373269" cy="853395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716608F-E311-43B7-99DF-C3ED51DA52C7}"/>
              </a:ext>
            </a:extLst>
          </p:cNvPr>
          <p:cNvSpPr txBox="1"/>
          <p:nvPr/>
        </p:nvSpPr>
        <p:spPr>
          <a:xfrm>
            <a:off x="5605378" y="3476528"/>
            <a:ext cx="98124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A8DBB3-986C-40EC-BEF5-1AA5381E6A78}"/>
              </a:ext>
            </a:extLst>
          </p:cNvPr>
          <p:cNvSpPr txBox="1"/>
          <p:nvPr/>
        </p:nvSpPr>
        <p:spPr>
          <a:xfrm>
            <a:off x="8769350" y="3476528"/>
            <a:ext cx="98124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9803E6-FA5C-4F67-A36D-B6137E2F6EC8}"/>
              </a:ext>
            </a:extLst>
          </p:cNvPr>
          <p:cNvSpPr txBox="1"/>
          <p:nvPr/>
        </p:nvSpPr>
        <p:spPr>
          <a:xfrm>
            <a:off x="1850265" y="4223465"/>
            <a:ext cx="2152260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954E15-148F-4963-8734-46BB5AC50650}"/>
              </a:ext>
            </a:extLst>
          </p:cNvPr>
          <p:cNvSpPr txBox="1"/>
          <p:nvPr/>
        </p:nvSpPr>
        <p:spPr>
          <a:xfrm>
            <a:off x="5019870" y="4223465"/>
            <a:ext cx="2152260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D922-13C8-484E-84DE-9CB0538D6AAA}"/>
              </a:ext>
            </a:extLst>
          </p:cNvPr>
          <p:cNvSpPr txBox="1"/>
          <p:nvPr/>
        </p:nvSpPr>
        <p:spPr>
          <a:xfrm>
            <a:off x="8183842" y="4223465"/>
            <a:ext cx="2152260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D1BCA5-4F65-45BC-9053-5F3205EA85F3}"/>
              </a:ext>
            </a:extLst>
          </p:cNvPr>
          <p:cNvSpPr/>
          <p:nvPr/>
        </p:nvSpPr>
        <p:spPr>
          <a:xfrm>
            <a:off x="1850266" y="5599231"/>
            <a:ext cx="2152260" cy="51757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2,360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DD193CA-CC2E-4B18-AFAF-085637E87CDF}"/>
              </a:ext>
            </a:extLst>
          </p:cNvPr>
          <p:cNvSpPr/>
          <p:nvPr/>
        </p:nvSpPr>
        <p:spPr>
          <a:xfrm>
            <a:off x="5019870" y="5599231"/>
            <a:ext cx="2152260" cy="5175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7,886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F124955-1533-4690-9E6F-83333BC9F3EE}"/>
              </a:ext>
            </a:extLst>
          </p:cNvPr>
          <p:cNvSpPr/>
          <p:nvPr/>
        </p:nvSpPr>
        <p:spPr>
          <a:xfrm>
            <a:off x="8190681" y="5599231"/>
            <a:ext cx="2152260" cy="5175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13,635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28F79-0150-4FC6-9FD5-A757A32DE1F6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45D74A-3787-4060-99F2-BD482B2A699A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61E21A-26B0-47ED-AC46-1BA32C3D6733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FB6500-171C-4EE9-98F8-6A812FE31E5B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41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463D94-BFCB-4CE8-8EE1-44DCB9CED5B3}"/>
              </a:ext>
            </a:extLst>
          </p:cNvPr>
          <p:cNvCxnSpPr/>
          <p:nvPr/>
        </p:nvCxnSpPr>
        <p:spPr>
          <a:xfrm rot="2700000">
            <a:off x="6096000" y="1409700"/>
            <a:ext cx="0" cy="45720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2C4C0B-E159-4940-B3D7-1BC030A87523}"/>
              </a:ext>
            </a:extLst>
          </p:cNvPr>
          <p:cNvCxnSpPr/>
          <p:nvPr/>
        </p:nvCxnSpPr>
        <p:spPr>
          <a:xfrm rot="2700000">
            <a:off x="3810000" y="3695700"/>
            <a:ext cx="457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1D1910-EAB1-4C07-87B0-A5550643F546}"/>
              </a:ext>
            </a:extLst>
          </p:cNvPr>
          <p:cNvCxnSpPr/>
          <p:nvPr/>
        </p:nvCxnSpPr>
        <p:spPr>
          <a:xfrm>
            <a:off x="3810000" y="3695700"/>
            <a:ext cx="457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8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EBF69A-EC09-4B95-872B-41701006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0301" y="2518730"/>
            <a:ext cx="2311400" cy="235394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748908-647F-4C33-A23B-161405657FED}"/>
              </a:ext>
            </a:extLst>
          </p:cNvPr>
          <p:cNvSpPr/>
          <p:nvPr/>
        </p:nvSpPr>
        <p:spPr>
          <a:xfrm>
            <a:off x="7699747" y="1104342"/>
            <a:ext cx="4136653" cy="88302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80974CC-518A-465F-B282-E7E4D71A1942}"/>
              </a:ext>
            </a:extLst>
          </p:cNvPr>
          <p:cNvSpPr/>
          <p:nvPr/>
        </p:nvSpPr>
        <p:spPr>
          <a:xfrm>
            <a:off x="355600" y="1104342"/>
            <a:ext cx="4136653" cy="88302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58CB34B-842F-47F8-9BFE-8476E384BE83}"/>
              </a:ext>
            </a:extLst>
          </p:cNvPr>
          <p:cNvSpPr/>
          <p:nvPr/>
        </p:nvSpPr>
        <p:spPr>
          <a:xfrm>
            <a:off x="7699747" y="5312147"/>
            <a:ext cx="4136653" cy="88302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6B27AC4-36EE-4E0F-90E6-A0CC7C9552B0}"/>
              </a:ext>
            </a:extLst>
          </p:cNvPr>
          <p:cNvSpPr/>
          <p:nvPr/>
        </p:nvSpPr>
        <p:spPr>
          <a:xfrm>
            <a:off x="355600" y="5312147"/>
            <a:ext cx="4136653" cy="88302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27B874-972E-417A-B532-877798FF2979}"/>
              </a:ext>
            </a:extLst>
          </p:cNvPr>
          <p:cNvSpPr/>
          <p:nvPr/>
        </p:nvSpPr>
        <p:spPr>
          <a:xfrm>
            <a:off x="8603506" y="3254189"/>
            <a:ext cx="3232894" cy="88302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DF993EF-73C4-49D7-8E69-79E50FD16A9F}"/>
              </a:ext>
            </a:extLst>
          </p:cNvPr>
          <p:cNvSpPr/>
          <p:nvPr/>
        </p:nvSpPr>
        <p:spPr>
          <a:xfrm>
            <a:off x="355600" y="3254189"/>
            <a:ext cx="3232894" cy="88302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2C9225-B80B-443F-AB93-BF5832C95ED2}"/>
              </a:ext>
            </a:extLst>
          </p:cNvPr>
          <p:cNvSpPr/>
          <p:nvPr/>
        </p:nvSpPr>
        <p:spPr>
          <a:xfrm>
            <a:off x="3505871" y="991788"/>
            <a:ext cx="1083020" cy="1083020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0929B1-933C-4790-9C3A-7C45F0C61BC5}"/>
              </a:ext>
            </a:extLst>
          </p:cNvPr>
          <p:cNvSpPr/>
          <p:nvPr/>
        </p:nvSpPr>
        <p:spPr>
          <a:xfrm>
            <a:off x="7603109" y="991788"/>
            <a:ext cx="1083020" cy="1083020"/>
          </a:xfrm>
          <a:prstGeom prst="ellips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B74BAE-25A2-40AE-9986-744611AEE6F3}"/>
              </a:ext>
            </a:extLst>
          </p:cNvPr>
          <p:cNvSpPr/>
          <p:nvPr/>
        </p:nvSpPr>
        <p:spPr>
          <a:xfrm>
            <a:off x="3505871" y="5192740"/>
            <a:ext cx="1083020" cy="1083020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89A32E-8FFE-4703-897F-2B37E8B4303E}"/>
              </a:ext>
            </a:extLst>
          </p:cNvPr>
          <p:cNvSpPr/>
          <p:nvPr/>
        </p:nvSpPr>
        <p:spPr>
          <a:xfrm>
            <a:off x="7603109" y="5192740"/>
            <a:ext cx="1083020" cy="1083020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B16711F-065C-4F18-A7DA-B57C9C5F4E67}"/>
              </a:ext>
            </a:extLst>
          </p:cNvPr>
          <p:cNvSpPr/>
          <p:nvPr/>
        </p:nvSpPr>
        <p:spPr>
          <a:xfrm>
            <a:off x="8513404" y="3154190"/>
            <a:ext cx="1083020" cy="1083020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E93F7D3-A90A-4FC8-92EA-F012679649B0}"/>
              </a:ext>
            </a:extLst>
          </p:cNvPr>
          <p:cNvSpPr/>
          <p:nvPr/>
        </p:nvSpPr>
        <p:spPr>
          <a:xfrm>
            <a:off x="2595576" y="3154190"/>
            <a:ext cx="1083020" cy="1083020"/>
          </a:xfrm>
          <a:prstGeom prst="ellips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AF4A1B-6313-486D-B7E0-B11571DD167C}"/>
              </a:ext>
            </a:extLst>
          </p:cNvPr>
          <p:cNvSpPr txBox="1"/>
          <p:nvPr/>
        </p:nvSpPr>
        <p:spPr>
          <a:xfrm>
            <a:off x="684057" y="1327964"/>
            <a:ext cx="27251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D9A90D-F911-422F-BC6A-132F521033E6}"/>
              </a:ext>
            </a:extLst>
          </p:cNvPr>
          <p:cNvSpPr txBox="1"/>
          <p:nvPr/>
        </p:nvSpPr>
        <p:spPr>
          <a:xfrm>
            <a:off x="684057" y="5538214"/>
            <a:ext cx="27251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892A96-F975-4E9F-A664-9A8F9092D4AC}"/>
              </a:ext>
            </a:extLst>
          </p:cNvPr>
          <p:cNvSpPr txBox="1"/>
          <p:nvPr/>
        </p:nvSpPr>
        <p:spPr>
          <a:xfrm>
            <a:off x="8782768" y="1327964"/>
            <a:ext cx="27251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9CA39A-9144-4EBA-BA99-7A9D892638A8}"/>
              </a:ext>
            </a:extLst>
          </p:cNvPr>
          <p:cNvSpPr txBox="1"/>
          <p:nvPr/>
        </p:nvSpPr>
        <p:spPr>
          <a:xfrm>
            <a:off x="8782768" y="5538214"/>
            <a:ext cx="272517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844593-65C3-4798-879A-6EE5D263A9C3}"/>
              </a:ext>
            </a:extLst>
          </p:cNvPr>
          <p:cNvSpPr txBox="1"/>
          <p:nvPr/>
        </p:nvSpPr>
        <p:spPr>
          <a:xfrm>
            <a:off x="9727828" y="3480257"/>
            <a:ext cx="178011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77BEE6-0BD8-44A7-BD66-35CCA21D6F1C}"/>
              </a:ext>
            </a:extLst>
          </p:cNvPr>
          <p:cNvSpPr txBox="1"/>
          <p:nvPr/>
        </p:nvSpPr>
        <p:spPr>
          <a:xfrm>
            <a:off x="679966" y="3480257"/>
            <a:ext cx="178011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438D98-F5B3-48C2-979B-28147BF0422A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147EA0-4A99-4507-8D85-F72CAD1ADCAA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5201352-8FAF-46A9-8154-28D14F5C044C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9C39E5-75A9-47F7-BCE1-D6A565411AFA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32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>
            <a:extLst>
              <a:ext uri="{FF2B5EF4-FFF2-40B4-BE49-F238E27FC236}">
                <a16:creationId xmlns:a16="http://schemas.microsoft.com/office/drawing/2014/main" id="{ECF42A9B-CF9B-429E-9872-44CA035E68D3}"/>
              </a:ext>
            </a:extLst>
          </p:cNvPr>
          <p:cNvSpPr/>
          <p:nvPr/>
        </p:nvSpPr>
        <p:spPr>
          <a:xfrm>
            <a:off x="11353800" y="1160434"/>
            <a:ext cx="297227" cy="214945"/>
          </a:xfrm>
          <a:prstGeom prst="trapezoid">
            <a:avLst>
              <a:gd name="adj" fmla="val 3275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E4DF08-6F29-4906-A169-F80772CF1A19}"/>
              </a:ext>
            </a:extLst>
          </p:cNvPr>
          <p:cNvSpPr/>
          <p:nvPr/>
        </p:nvSpPr>
        <p:spPr>
          <a:xfrm>
            <a:off x="7146830" y="1375382"/>
            <a:ext cx="5045169" cy="463428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B5105-8BEB-49B1-B64B-5533F39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498-6FA1-4582-B528-7EEB088504FB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F154-87B0-489D-BDD0-4EFADC97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EEC5-F9E2-4E0F-8F90-399B55F64C47}" type="slidenum">
              <a:rPr lang="en-US" smtClean="0"/>
              <a:t>9</a:t>
            </a:fld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7D0AE5-7B26-4662-91E4-B1D498ABF448}"/>
              </a:ext>
            </a:extLst>
          </p:cNvPr>
          <p:cNvSpPr/>
          <p:nvPr/>
        </p:nvSpPr>
        <p:spPr>
          <a:xfrm>
            <a:off x="342900" y="0"/>
            <a:ext cx="762000" cy="899885"/>
          </a:xfrm>
          <a:prstGeom prst="round2SameRect">
            <a:avLst>
              <a:gd name="adj1" fmla="val 0"/>
              <a:gd name="adj2" fmla="val 2806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D6333-D98E-4186-AE0C-57B2FE9D4E6A}"/>
              </a:ext>
            </a:extLst>
          </p:cNvPr>
          <p:cNvSpPr txBox="1"/>
          <p:nvPr/>
        </p:nvSpPr>
        <p:spPr>
          <a:xfrm>
            <a:off x="1262743" y="284333"/>
            <a:ext cx="966651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TIME</a:t>
            </a:r>
          </a:p>
        </p:txBody>
      </p:sp>
      <p:sp>
        <p:nvSpPr>
          <p:cNvPr id="27" name="Freeform 4404">
            <a:extLst>
              <a:ext uri="{FF2B5EF4-FFF2-40B4-BE49-F238E27FC236}">
                <a16:creationId xmlns:a16="http://schemas.microsoft.com/office/drawing/2014/main" id="{6770442B-0474-4FFC-B9A8-AD93CCBC2E10}"/>
              </a:ext>
            </a:extLst>
          </p:cNvPr>
          <p:cNvSpPr>
            <a:spLocks noEditPoints="1"/>
          </p:cNvSpPr>
          <p:nvPr/>
        </p:nvSpPr>
        <p:spPr bwMode="auto">
          <a:xfrm>
            <a:off x="619919" y="307861"/>
            <a:ext cx="207964" cy="284164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ECCF53-86EE-4E4C-8EDB-F197B2319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70" y="4777449"/>
            <a:ext cx="1166473" cy="11879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0B6092-C1DE-43FB-A49D-4ECEA218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970" y="3101730"/>
            <a:ext cx="1166473" cy="11879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895DB6-5541-454B-AC96-703B695D5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970" y="1426010"/>
            <a:ext cx="1166473" cy="11879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47FCD06-1E13-42A9-B080-70DC2C60B30B}"/>
              </a:ext>
            </a:extLst>
          </p:cNvPr>
          <p:cNvSpPr txBox="1"/>
          <p:nvPr/>
        </p:nvSpPr>
        <p:spPr>
          <a:xfrm>
            <a:off x="2231984" y="1696814"/>
            <a:ext cx="4662305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592E6D-B9CA-4A9A-9C13-0FD390FC1BD4}"/>
              </a:ext>
            </a:extLst>
          </p:cNvPr>
          <p:cNvSpPr txBox="1"/>
          <p:nvPr/>
        </p:nvSpPr>
        <p:spPr>
          <a:xfrm>
            <a:off x="2231984" y="3372534"/>
            <a:ext cx="4662305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DBECB-1AB2-4791-9FF7-2A5586A4A112}"/>
              </a:ext>
            </a:extLst>
          </p:cNvPr>
          <p:cNvSpPr txBox="1"/>
          <p:nvPr/>
        </p:nvSpPr>
        <p:spPr>
          <a:xfrm>
            <a:off x="2231984" y="5048253"/>
            <a:ext cx="4662305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F228EBC-69C2-4355-9648-C8791C1D6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779212"/>
              </p:ext>
            </p:extLst>
          </p:nvPr>
        </p:nvGraphicFramePr>
        <p:xfrm>
          <a:off x="8192890" y="1902428"/>
          <a:ext cx="2953046" cy="2875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0BE1D30-78A9-4145-B0ED-DF8DD1B41893}"/>
              </a:ext>
            </a:extLst>
          </p:cNvPr>
          <p:cNvSpPr/>
          <p:nvPr/>
        </p:nvSpPr>
        <p:spPr>
          <a:xfrm>
            <a:off x="7755948" y="1160434"/>
            <a:ext cx="3826931" cy="615553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2705D-FD34-452D-A5B9-DC4083F7BBB1}"/>
              </a:ext>
            </a:extLst>
          </p:cNvPr>
          <p:cNvSpPr txBox="1"/>
          <p:nvPr/>
        </p:nvSpPr>
        <p:spPr>
          <a:xfrm>
            <a:off x="7985025" y="4855340"/>
            <a:ext cx="3368776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Nunc cursus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A9515E-82B4-48C2-BA6C-8FF1ADACA765}"/>
              </a:ext>
            </a:extLst>
          </p:cNvPr>
          <p:cNvGrpSpPr/>
          <p:nvPr/>
        </p:nvGrpSpPr>
        <p:grpSpPr>
          <a:xfrm>
            <a:off x="9461402" y="3013324"/>
            <a:ext cx="416024" cy="653230"/>
            <a:chOff x="3245097" y="4202817"/>
            <a:chExt cx="180975" cy="284163"/>
          </a:xfrm>
          <a:solidFill>
            <a:schemeClr val="bg1">
              <a:lumMod val="65000"/>
            </a:schemeClr>
          </a:solidFill>
        </p:grpSpPr>
        <p:sp>
          <p:nvSpPr>
            <p:cNvPr id="20" name="Freeform 4402">
              <a:extLst>
                <a:ext uri="{FF2B5EF4-FFF2-40B4-BE49-F238E27FC236}">
                  <a16:creationId xmlns:a16="http://schemas.microsoft.com/office/drawing/2014/main" id="{7C7A1D05-EF69-4EEC-BE14-FEAE931A7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5097" y="4202817"/>
              <a:ext cx="180975" cy="284163"/>
            </a:xfrm>
            <a:custGeom>
              <a:avLst/>
              <a:gdLst>
                <a:gd name="T0" fmla="*/ 246 w 570"/>
                <a:gd name="T1" fmla="*/ 700 h 896"/>
                <a:gd name="T2" fmla="*/ 197 w 570"/>
                <a:gd name="T3" fmla="*/ 687 h 896"/>
                <a:gd name="T4" fmla="*/ 153 w 570"/>
                <a:gd name="T5" fmla="*/ 665 h 896"/>
                <a:gd name="T6" fmla="*/ 114 w 570"/>
                <a:gd name="T7" fmla="*/ 636 h 896"/>
                <a:gd name="T8" fmla="*/ 82 w 570"/>
                <a:gd name="T9" fmla="*/ 600 h 896"/>
                <a:gd name="T10" fmla="*/ 56 w 570"/>
                <a:gd name="T11" fmla="*/ 558 h 896"/>
                <a:gd name="T12" fmla="*/ 39 w 570"/>
                <a:gd name="T13" fmla="*/ 511 h 896"/>
                <a:gd name="T14" fmla="*/ 31 w 570"/>
                <a:gd name="T15" fmla="*/ 461 h 896"/>
                <a:gd name="T16" fmla="*/ 34 w 570"/>
                <a:gd name="T17" fmla="*/ 410 h 896"/>
                <a:gd name="T18" fmla="*/ 46 w 570"/>
                <a:gd name="T19" fmla="*/ 361 h 896"/>
                <a:gd name="T20" fmla="*/ 68 w 570"/>
                <a:gd name="T21" fmla="*/ 317 h 896"/>
                <a:gd name="T22" fmla="*/ 97 w 570"/>
                <a:gd name="T23" fmla="*/ 278 h 896"/>
                <a:gd name="T24" fmla="*/ 133 w 570"/>
                <a:gd name="T25" fmla="*/ 245 h 896"/>
                <a:gd name="T26" fmla="*/ 175 w 570"/>
                <a:gd name="T27" fmla="*/ 219 h 896"/>
                <a:gd name="T28" fmla="*/ 222 w 570"/>
                <a:gd name="T29" fmla="*/ 202 h 896"/>
                <a:gd name="T30" fmla="*/ 272 w 570"/>
                <a:gd name="T31" fmla="*/ 195 h 896"/>
                <a:gd name="T32" fmla="*/ 324 w 570"/>
                <a:gd name="T33" fmla="*/ 197 h 896"/>
                <a:gd name="T34" fmla="*/ 373 w 570"/>
                <a:gd name="T35" fmla="*/ 210 h 896"/>
                <a:gd name="T36" fmla="*/ 417 w 570"/>
                <a:gd name="T37" fmla="*/ 231 h 896"/>
                <a:gd name="T38" fmla="*/ 456 w 570"/>
                <a:gd name="T39" fmla="*/ 260 h 896"/>
                <a:gd name="T40" fmla="*/ 488 w 570"/>
                <a:gd name="T41" fmla="*/ 296 h 896"/>
                <a:gd name="T42" fmla="*/ 514 w 570"/>
                <a:gd name="T43" fmla="*/ 338 h 896"/>
                <a:gd name="T44" fmla="*/ 531 w 570"/>
                <a:gd name="T45" fmla="*/ 385 h 896"/>
                <a:gd name="T46" fmla="*/ 539 w 570"/>
                <a:gd name="T47" fmla="*/ 435 h 896"/>
                <a:gd name="T48" fmla="*/ 536 w 570"/>
                <a:gd name="T49" fmla="*/ 487 h 896"/>
                <a:gd name="T50" fmla="*/ 524 w 570"/>
                <a:gd name="T51" fmla="*/ 536 h 896"/>
                <a:gd name="T52" fmla="*/ 502 w 570"/>
                <a:gd name="T53" fmla="*/ 580 h 896"/>
                <a:gd name="T54" fmla="*/ 473 w 570"/>
                <a:gd name="T55" fmla="*/ 619 h 896"/>
                <a:gd name="T56" fmla="*/ 437 w 570"/>
                <a:gd name="T57" fmla="*/ 651 h 896"/>
                <a:gd name="T58" fmla="*/ 395 w 570"/>
                <a:gd name="T59" fmla="*/ 677 h 896"/>
                <a:gd name="T60" fmla="*/ 348 w 570"/>
                <a:gd name="T61" fmla="*/ 694 h 896"/>
                <a:gd name="T62" fmla="*/ 298 w 570"/>
                <a:gd name="T63" fmla="*/ 702 h 896"/>
                <a:gd name="T64" fmla="*/ 434 w 570"/>
                <a:gd name="T65" fmla="*/ 12 h 896"/>
                <a:gd name="T66" fmla="*/ 428 w 570"/>
                <a:gd name="T67" fmla="*/ 2 h 896"/>
                <a:gd name="T68" fmla="*/ 150 w 570"/>
                <a:gd name="T69" fmla="*/ 0 h 896"/>
                <a:gd name="T70" fmla="*/ 139 w 570"/>
                <a:gd name="T71" fmla="*/ 4 h 896"/>
                <a:gd name="T72" fmla="*/ 135 w 570"/>
                <a:gd name="T73" fmla="*/ 14 h 896"/>
                <a:gd name="T74" fmla="*/ 93 w 570"/>
                <a:gd name="T75" fmla="*/ 240 h 896"/>
                <a:gd name="T76" fmla="*/ 47 w 570"/>
                <a:gd name="T77" fmla="*/ 293 h 896"/>
                <a:gd name="T78" fmla="*/ 15 w 570"/>
                <a:gd name="T79" fmla="*/ 357 h 896"/>
                <a:gd name="T80" fmla="*/ 1 w 570"/>
                <a:gd name="T81" fmla="*/ 429 h 896"/>
                <a:gd name="T82" fmla="*/ 7 w 570"/>
                <a:gd name="T83" fmla="*/ 504 h 896"/>
                <a:gd name="T84" fmla="*/ 29 w 570"/>
                <a:gd name="T85" fmla="*/ 572 h 896"/>
                <a:gd name="T86" fmla="*/ 69 w 570"/>
                <a:gd name="T87" fmla="*/ 632 h 896"/>
                <a:gd name="T88" fmla="*/ 120 w 570"/>
                <a:gd name="T89" fmla="*/ 680 h 896"/>
                <a:gd name="T90" fmla="*/ 136 w 570"/>
                <a:gd name="T91" fmla="*/ 888 h 896"/>
                <a:gd name="T92" fmla="*/ 145 w 570"/>
                <a:gd name="T93" fmla="*/ 895 h 896"/>
                <a:gd name="T94" fmla="*/ 423 w 570"/>
                <a:gd name="T95" fmla="*/ 896 h 896"/>
                <a:gd name="T96" fmla="*/ 432 w 570"/>
                <a:gd name="T97" fmla="*/ 890 h 896"/>
                <a:gd name="T98" fmla="*/ 435 w 570"/>
                <a:gd name="T99" fmla="*/ 690 h 896"/>
                <a:gd name="T100" fmla="*/ 489 w 570"/>
                <a:gd name="T101" fmla="*/ 645 h 896"/>
                <a:gd name="T102" fmla="*/ 532 w 570"/>
                <a:gd name="T103" fmla="*/ 588 h 896"/>
                <a:gd name="T104" fmla="*/ 559 w 570"/>
                <a:gd name="T105" fmla="*/ 522 h 896"/>
                <a:gd name="T106" fmla="*/ 570 w 570"/>
                <a:gd name="T107" fmla="*/ 448 h 896"/>
                <a:gd name="T108" fmla="*/ 559 w 570"/>
                <a:gd name="T109" fmla="*/ 374 h 896"/>
                <a:gd name="T110" fmla="*/ 532 w 570"/>
                <a:gd name="T111" fmla="*/ 308 h 896"/>
                <a:gd name="T112" fmla="*/ 489 w 570"/>
                <a:gd name="T113" fmla="*/ 252 h 896"/>
                <a:gd name="T114" fmla="*/ 435 w 570"/>
                <a:gd name="T115" fmla="*/ 207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0" h="896">
                  <a:moveTo>
                    <a:pt x="285" y="702"/>
                  </a:moveTo>
                  <a:lnTo>
                    <a:pt x="272" y="702"/>
                  </a:lnTo>
                  <a:lnTo>
                    <a:pt x="259" y="701"/>
                  </a:lnTo>
                  <a:lnTo>
                    <a:pt x="246" y="700"/>
                  </a:lnTo>
                  <a:lnTo>
                    <a:pt x="234" y="697"/>
                  </a:lnTo>
                  <a:lnTo>
                    <a:pt x="222" y="694"/>
                  </a:lnTo>
                  <a:lnTo>
                    <a:pt x="209" y="691"/>
                  </a:lnTo>
                  <a:lnTo>
                    <a:pt x="197" y="687"/>
                  </a:lnTo>
                  <a:lnTo>
                    <a:pt x="187" y="682"/>
                  </a:lnTo>
                  <a:lnTo>
                    <a:pt x="175" y="677"/>
                  </a:lnTo>
                  <a:lnTo>
                    <a:pt x="164" y="672"/>
                  </a:lnTo>
                  <a:lnTo>
                    <a:pt x="153" y="665"/>
                  </a:lnTo>
                  <a:lnTo>
                    <a:pt x="143" y="659"/>
                  </a:lnTo>
                  <a:lnTo>
                    <a:pt x="133" y="651"/>
                  </a:lnTo>
                  <a:lnTo>
                    <a:pt x="123" y="644"/>
                  </a:lnTo>
                  <a:lnTo>
                    <a:pt x="114" y="636"/>
                  </a:lnTo>
                  <a:lnTo>
                    <a:pt x="105" y="628"/>
                  </a:lnTo>
                  <a:lnTo>
                    <a:pt x="97" y="619"/>
                  </a:lnTo>
                  <a:lnTo>
                    <a:pt x="89" y="610"/>
                  </a:lnTo>
                  <a:lnTo>
                    <a:pt x="82" y="600"/>
                  </a:lnTo>
                  <a:lnTo>
                    <a:pt x="74" y="590"/>
                  </a:lnTo>
                  <a:lnTo>
                    <a:pt x="68" y="580"/>
                  </a:lnTo>
                  <a:lnTo>
                    <a:pt x="61" y="569"/>
                  </a:lnTo>
                  <a:lnTo>
                    <a:pt x="56" y="558"/>
                  </a:lnTo>
                  <a:lnTo>
                    <a:pt x="51" y="547"/>
                  </a:lnTo>
                  <a:lnTo>
                    <a:pt x="46" y="536"/>
                  </a:lnTo>
                  <a:lnTo>
                    <a:pt x="42" y="524"/>
                  </a:lnTo>
                  <a:lnTo>
                    <a:pt x="39" y="511"/>
                  </a:lnTo>
                  <a:lnTo>
                    <a:pt x="36" y="499"/>
                  </a:lnTo>
                  <a:lnTo>
                    <a:pt x="34" y="487"/>
                  </a:lnTo>
                  <a:lnTo>
                    <a:pt x="32" y="474"/>
                  </a:lnTo>
                  <a:lnTo>
                    <a:pt x="31" y="461"/>
                  </a:lnTo>
                  <a:lnTo>
                    <a:pt x="30" y="448"/>
                  </a:lnTo>
                  <a:lnTo>
                    <a:pt x="31" y="435"/>
                  </a:lnTo>
                  <a:lnTo>
                    <a:pt x="32" y="422"/>
                  </a:lnTo>
                  <a:lnTo>
                    <a:pt x="34" y="410"/>
                  </a:lnTo>
                  <a:lnTo>
                    <a:pt x="36" y="397"/>
                  </a:lnTo>
                  <a:lnTo>
                    <a:pt x="39" y="385"/>
                  </a:lnTo>
                  <a:lnTo>
                    <a:pt x="42" y="373"/>
                  </a:lnTo>
                  <a:lnTo>
                    <a:pt x="46" y="361"/>
                  </a:lnTo>
                  <a:lnTo>
                    <a:pt x="51" y="350"/>
                  </a:lnTo>
                  <a:lnTo>
                    <a:pt x="56" y="338"/>
                  </a:lnTo>
                  <a:lnTo>
                    <a:pt x="61" y="327"/>
                  </a:lnTo>
                  <a:lnTo>
                    <a:pt x="68" y="317"/>
                  </a:lnTo>
                  <a:lnTo>
                    <a:pt x="74" y="307"/>
                  </a:lnTo>
                  <a:lnTo>
                    <a:pt x="82" y="296"/>
                  </a:lnTo>
                  <a:lnTo>
                    <a:pt x="89" y="287"/>
                  </a:lnTo>
                  <a:lnTo>
                    <a:pt x="97" y="278"/>
                  </a:lnTo>
                  <a:lnTo>
                    <a:pt x="105" y="268"/>
                  </a:lnTo>
                  <a:lnTo>
                    <a:pt x="114" y="260"/>
                  </a:lnTo>
                  <a:lnTo>
                    <a:pt x="123" y="252"/>
                  </a:lnTo>
                  <a:lnTo>
                    <a:pt x="133" y="245"/>
                  </a:lnTo>
                  <a:lnTo>
                    <a:pt x="143" y="237"/>
                  </a:lnTo>
                  <a:lnTo>
                    <a:pt x="153" y="231"/>
                  </a:lnTo>
                  <a:lnTo>
                    <a:pt x="164" y="225"/>
                  </a:lnTo>
                  <a:lnTo>
                    <a:pt x="175" y="219"/>
                  </a:lnTo>
                  <a:lnTo>
                    <a:pt x="187" y="214"/>
                  </a:lnTo>
                  <a:lnTo>
                    <a:pt x="197" y="210"/>
                  </a:lnTo>
                  <a:lnTo>
                    <a:pt x="209" y="205"/>
                  </a:lnTo>
                  <a:lnTo>
                    <a:pt x="222" y="202"/>
                  </a:lnTo>
                  <a:lnTo>
                    <a:pt x="234" y="199"/>
                  </a:lnTo>
                  <a:lnTo>
                    <a:pt x="246" y="197"/>
                  </a:lnTo>
                  <a:lnTo>
                    <a:pt x="259" y="195"/>
                  </a:lnTo>
                  <a:lnTo>
                    <a:pt x="272" y="195"/>
                  </a:lnTo>
                  <a:lnTo>
                    <a:pt x="285" y="194"/>
                  </a:lnTo>
                  <a:lnTo>
                    <a:pt x="298" y="195"/>
                  </a:lnTo>
                  <a:lnTo>
                    <a:pt x="311" y="195"/>
                  </a:lnTo>
                  <a:lnTo>
                    <a:pt x="324" y="197"/>
                  </a:lnTo>
                  <a:lnTo>
                    <a:pt x="336" y="199"/>
                  </a:lnTo>
                  <a:lnTo>
                    <a:pt x="348" y="202"/>
                  </a:lnTo>
                  <a:lnTo>
                    <a:pt x="361" y="205"/>
                  </a:lnTo>
                  <a:lnTo>
                    <a:pt x="373" y="210"/>
                  </a:lnTo>
                  <a:lnTo>
                    <a:pt x="383" y="214"/>
                  </a:lnTo>
                  <a:lnTo>
                    <a:pt x="395" y="219"/>
                  </a:lnTo>
                  <a:lnTo>
                    <a:pt x="406" y="225"/>
                  </a:lnTo>
                  <a:lnTo>
                    <a:pt x="417" y="231"/>
                  </a:lnTo>
                  <a:lnTo>
                    <a:pt x="427" y="237"/>
                  </a:lnTo>
                  <a:lnTo>
                    <a:pt x="437" y="245"/>
                  </a:lnTo>
                  <a:lnTo>
                    <a:pt x="447" y="252"/>
                  </a:lnTo>
                  <a:lnTo>
                    <a:pt x="456" y="260"/>
                  </a:lnTo>
                  <a:lnTo>
                    <a:pt x="465" y="268"/>
                  </a:lnTo>
                  <a:lnTo>
                    <a:pt x="473" y="278"/>
                  </a:lnTo>
                  <a:lnTo>
                    <a:pt x="481" y="287"/>
                  </a:lnTo>
                  <a:lnTo>
                    <a:pt x="488" y="296"/>
                  </a:lnTo>
                  <a:lnTo>
                    <a:pt x="496" y="307"/>
                  </a:lnTo>
                  <a:lnTo>
                    <a:pt x="502" y="317"/>
                  </a:lnTo>
                  <a:lnTo>
                    <a:pt x="509" y="327"/>
                  </a:lnTo>
                  <a:lnTo>
                    <a:pt x="514" y="338"/>
                  </a:lnTo>
                  <a:lnTo>
                    <a:pt x="519" y="350"/>
                  </a:lnTo>
                  <a:lnTo>
                    <a:pt x="524" y="361"/>
                  </a:lnTo>
                  <a:lnTo>
                    <a:pt x="528" y="373"/>
                  </a:lnTo>
                  <a:lnTo>
                    <a:pt x="531" y="385"/>
                  </a:lnTo>
                  <a:lnTo>
                    <a:pt x="534" y="397"/>
                  </a:lnTo>
                  <a:lnTo>
                    <a:pt x="536" y="410"/>
                  </a:lnTo>
                  <a:lnTo>
                    <a:pt x="538" y="422"/>
                  </a:lnTo>
                  <a:lnTo>
                    <a:pt x="539" y="435"/>
                  </a:lnTo>
                  <a:lnTo>
                    <a:pt x="540" y="448"/>
                  </a:lnTo>
                  <a:lnTo>
                    <a:pt x="539" y="461"/>
                  </a:lnTo>
                  <a:lnTo>
                    <a:pt x="538" y="474"/>
                  </a:lnTo>
                  <a:lnTo>
                    <a:pt x="536" y="487"/>
                  </a:lnTo>
                  <a:lnTo>
                    <a:pt x="534" y="499"/>
                  </a:lnTo>
                  <a:lnTo>
                    <a:pt x="531" y="511"/>
                  </a:lnTo>
                  <a:lnTo>
                    <a:pt x="528" y="524"/>
                  </a:lnTo>
                  <a:lnTo>
                    <a:pt x="524" y="536"/>
                  </a:lnTo>
                  <a:lnTo>
                    <a:pt x="519" y="547"/>
                  </a:lnTo>
                  <a:lnTo>
                    <a:pt x="514" y="558"/>
                  </a:lnTo>
                  <a:lnTo>
                    <a:pt x="509" y="569"/>
                  </a:lnTo>
                  <a:lnTo>
                    <a:pt x="502" y="580"/>
                  </a:lnTo>
                  <a:lnTo>
                    <a:pt x="496" y="590"/>
                  </a:lnTo>
                  <a:lnTo>
                    <a:pt x="488" y="600"/>
                  </a:lnTo>
                  <a:lnTo>
                    <a:pt x="481" y="610"/>
                  </a:lnTo>
                  <a:lnTo>
                    <a:pt x="473" y="619"/>
                  </a:lnTo>
                  <a:lnTo>
                    <a:pt x="465" y="628"/>
                  </a:lnTo>
                  <a:lnTo>
                    <a:pt x="456" y="636"/>
                  </a:lnTo>
                  <a:lnTo>
                    <a:pt x="447" y="644"/>
                  </a:lnTo>
                  <a:lnTo>
                    <a:pt x="437" y="651"/>
                  </a:lnTo>
                  <a:lnTo>
                    <a:pt x="427" y="659"/>
                  </a:lnTo>
                  <a:lnTo>
                    <a:pt x="417" y="665"/>
                  </a:lnTo>
                  <a:lnTo>
                    <a:pt x="406" y="672"/>
                  </a:lnTo>
                  <a:lnTo>
                    <a:pt x="395" y="677"/>
                  </a:lnTo>
                  <a:lnTo>
                    <a:pt x="383" y="682"/>
                  </a:lnTo>
                  <a:lnTo>
                    <a:pt x="373" y="687"/>
                  </a:lnTo>
                  <a:lnTo>
                    <a:pt x="361" y="691"/>
                  </a:lnTo>
                  <a:lnTo>
                    <a:pt x="348" y="694"/>
                  </a:lnTo>
                  <a:lnTo>
                    <a:pt x="336" y="697"/>
                  </a:lnTo>
                  <a:lnTo>
                    <a:pt x="324" y="700"/>
                  </a:lnTo>
                  <a:lnTo>
                    <a:pt x="311" y="701"/>
                  </a:lnTo>
                  <a:lnTo>
                    <a:pt x="298" y="702"/>
                  </a:lnTo>
                  <a:lnTo>
                    <a:pt x="285" y="702"/>
                  </a:lnTo>
                  <a:close/>
                  <a:moveTo>
                    <a:pt x="435" y="207"/>
                  </a:moveTo>
                  <a:lnTo>
                    <a:pt x="435" y="14"/>
                  </a:lnTo>
                  <a:lnTo>
                    <a:pt x="434" y="12"/>
                  </a:lnTo>
                  <a:lnTo>
                    <a:pt x="434" y="8"/>
                  </a:lnTo>
                  <a:lnTo>
                    <a:pt x="432" y="6"/>
                  </a:lnTo>
                  <a:lnTo>
                    <a:pt x="431" y="4"/>
                  </a:lnTo>
                  <a:lnTo>
                    <a:pt x="428" y="2"/>
                  </a:lnTo>
                  <a:lnTo>
                    <a:pt x="425" y="1"/>
                  </a:lnTo>
                  <a:lnTo>
                    <a:pt x="423" y="0"/>
                  </a:lnTo>
                  <a:lnTo>
                    <a:pt x="420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5" y="1"/>
                  </a:lnTo>
                  <a:lnTo>
                    <a:pt x="142" y="2"/>
                  </a:lnTo>
                  <a:lnTo>
                    <a:pt x="139" y="4"/>
                  </a:lnTo>
                  <a:lnTo>
                    <a:pt x="138" y="6"/>
                  </a:lnTo>
                  <a:lnTo>
                    <a:pt x="136" y="8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207"/>
                  </a:lnTo>
                  <a:lnTo>
                    <a:pt x="120" y="217"/>
                  </a:lnTo>
                  <a:lnTo>
                    <a:pt x="106" y="228"/>
                  </a:lnTo>
                  <a:lnTo>
                    <a:pt x="93" y="240"/>
                  </a:lnTo>
                  <a:lnTo>
                    <a:pt x="81" y="252"/>
                  </a:lnTo>
                  <a:lnTo>
                    <a:pt x="69" y="265"/>
                  </a:lnTo>
                  <a:lnTo>
                    <a:pt x="57" y="279"/>
                  </a:lnTo>
                  <a:lnTo>
                    <a:pt x="47" y="293"/>
                  </a:lnTo>
                  <a:lnTo>
                    <a:pt x="38" y="308"/>
                  </a:lnTo>
                  <a:lnTo>
                    <a:pt x="29" y="324"/>
                  </a:lnTo>
                  <a:lnTo>
                    <a:pt x="22" y="340"/>
                  </a:lnTo>
                  <a:lnTo>
                    <a:pt x="15" y="357"/>
                  </a:lnTo>
                  <a:lnTo>
                    <a:pt x="10" y="374"/>
                  </a:lnTo>
                  <a:lnTo>
                    <a:pt x="7" y="392"/>
                  </a:lnTo>
                  <a:lnTo>
                    <a:pt x="4" y="411"/>
                  </a:lnTo>
                  <a:lnTo>
                    <a:pt x="1" y="429"/>
                  </a:lnTo>
                  <a:lnTo>
                    <a:pt x="0" y="448"/>
                  </a:lnTo>
                  <a:lnTo>
                    <a:pt x="1" y="466"/>
                  </a:lnTo>
                  <a:lnTo>
                    <a:pt x="4" y="486"/>
                  </a:lnTo>
                  <a:lnTo>
                    <a:pt x="7" y="504"/>
                  </a:lnTo>
                  <a:lnTo>
                    <a:pt x="10" y="522"/>
                  </a:lnTo>
                  <a:lnTo>
                    <a:pt x="15" y="539"/>
                  </a:lnTo>
                  <a:lnTo>
                    <a:pt x="22" y="556"/>
                  </a:lnTo>
                  <a:lnTo>
                    <a:pt x="29" y="572"/>
                  </a:lnTo>
                  <a:lnTo>
                    <a:pt x="38" y="588"/>
                  </a:lnTo>
                  <a:lnTo>
                    <a:pt x="47" y="603"/>
                  </a:lnTo>
                  <a:lnTo>
                    <a:pt x="57" y="618"/>
                  </a:lnTo>
                  <a:lnTo>
                    <a:pt x="69" y="632"/>
                  </a:lnTo>
                  <a:lnTo>
                    <a:pt x="81" y="645"/>
                  </a:lnTo>
                  <a:lnTo>
                    <a:pt x="93" y="658"/>
                  </a:lnTo>
                  <a:lnTo>
                    <a:pt x="106" y="670"/>
                  </a:lnTo>
                  <a:lnTo>
                    <a:pt x="120" y="680"/>
                  </a:lnTo>
                  <a:lnTo>
                    <a:pt x="135" y="690"/>
                  </a:lnTo>
                  <a:lnTo>
                    <a:pt x="135" y="881"/>
                  </a:lnTo>
                  <a:lnTo>
                    <a:pt x="135" y="885"/>
                  </a:lnTo>
                  <a:lnTo>
                    <a:pt x="136" y="888"/>
                  </a:lnTo>
                  <a:lnTo>
                    <a:pt x="138" y="890"/>
                  </a:lnTo>
                  <a:lnTo>
                    <a:pt x="139" y="892"/>
                  </a:lnTo>
                  <a:lnTo>
                    <a:pt x="142" y="894"/>
                  </a:lnTo>
                  <a:lnTo>
                    <a:pt x="145" y="895"/>
                  </a:lnTo>
                  <a:lnTo>
                    <a:pt x="147" y="896"/>
                  </a:lnTo>
                  <a:lnTo>
                    <a:pt x="150" y="896"/>
                  </a:lnTo>
                  <a:lnTo>
                    <a:pt x="420" y="896"/>
                  </a:lnTo>
                  <a:lnTo>
                    <a:pt x="423" y="896"/>
                  </a:lnTo>
                  <a:lnTo>
                    <a:pt x="425" y="895"/>
                  </a:lnTo>
                  <a:lnTo>
                    <a:pt x="428" y="894"/>
                  </a:lnTo>
                  <a:lnTo>
                    <a:pt x="431" y="892"/>
                  </a:lnTo>
                  <a:lnTo>
                    <a:pt x="432" y="890"/>
                  </a:lnTo>
                  <a:lnTo>
                    <a:pt x="434" y="888"/>
                  </a:lnTo>
                  <a:lnTo>
                    <a:pt x="434" y="885"/>
                  </a:lnTo>
                  <a:lnTo>
                    <a:pt x="435" y="881"/>
                  </a:lnTo>
                  <a:lnTo>
                    <a:pt x="435" y="690"/>
                  </a:lnTo>
                  <a:lnTo>
                    <a:pt x="450" y="680"/>
                  </a:lnTo>
                  <a:lnTo>
                    <a:pt x="464" y="670"/>
                  </a:lnTo>
                  <a:lnTo>
                    <a:pt x="477" y="658"/>
                  </a:lnTo>
                  <a:lnTo>
                    <a:pt x="489" y="645"/>
                  </a:lnTo>
                  <a:lnTo>
                    <a:pt x="501" y="632"/>
                  </a:lnTo>
                  <a:lnTo>
                    <a:pt x="513" y="618"/>
                  </a:lnTo>
                  <a:lnTo>
                    <a:pt x="523" y="603"/>
                  </a:lnTo>
                  <a:lnTo>
                    <a:pt x="532" y="588"/>
                  </a:lnTo>
                  <a:lnTo>
                    <a:pt x="541" y="572"/>
                  </a:lnTo>
                  <a:lnTo>
                    <a:pt x="548" y="556"/>
                  </a:lnTo>
                  <a:lnTo>
                    <a:pt x="555" y="539"/>
                  </a:lnTo>
                  <a:lnTo>
                    <a:pt x="559" y="522"/>
                  </a:lnTo>
                  <a:lnTo>
                    <a:pt x="563" y="504"/>
                  </a:lnTo>
                  <a:lnTo>
                    <a:pt x="566" y="486"/>
                  </a:lnTo>
                  <a:lnTo>
                    <a:pt x="569" y="466"/>
                  </a:lnTo>
                  <a:lnTo>
                    <a:pt x="570" y="448"/>
                  </a:lnTo>
                  <a:lnTo>
                    <a:pt x="569" y="429"/>
                  </a:lnTo>
                  <a:lnTo>
                    <a:pt x="566" y="411"/>
                  </a:lnTo>
                  <a:lnTo>
                    <a:pt x="563" y="392"/>
                  </a:lnTo>
                  <a:lnTo>
                    <a:pt x="559" y="374"/>
                  </a:lnTo>
                  <a:lnTo>
                    <a:pt x="555" y="357"/>
                  </a:lnTo>
                  <a:lnTo>
                    <a:pt x="548" y="340"/>
                  </a:lnTo>
                  <a:lnTo>
                    <a:pt x="541" y="324"/>
                  </a:lnTo>
                  <a:lnTo>
                    <a:pt x="532" y="308"/>
                  </a:lnTo>
                  <a:lnTo>
                    <a:pt x="523" y="293"/>
                  </a:lnTo>
                  <a:lnTo>
                    <a:pt x="513" y="279"/>
                  </a:lnTo>
                  <a:lnTo>
                    <a:pt x="501" y="265"/>
                  </a:lnTo>
                  <a:lnTo>
                    <a:pt x="489" y="252"/>
                  </a:lnTo>
                  <a:lnTo>
                    <a:pt x="477" y="240"/>
                  </a:lnTo>
                  <a:lnTo>
                    <a:pt x="464" y="228"/>
                  </a:lnTo>
                  <a:lnTo>
                    <a:pt x="450" y="217"/>
                  </a:lnTo>
                  <a:lnTo>
                    <a:pt x="435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403">
              <a:extLst>
                <a:ext uri="{FF2B5EF4-FFF2-40B4-BE49-F238E27FC236}">
                  <a16:creationId xmlns:a16="http://schemas.microsoft.com/office/drawing/2014/main" id="{211B2837-89CB-41EB-A64D-EDA2F111B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060" y="4304417"/>
              <a:ext cx="52388" cy="82550"/>
            </a:xfrm>
            <a:custGeom>
              <a:avLst/>
              <a:gdLst>
                <a:gd name="T0" fmla="*/ 30 w 168"/>
                <a:gd name="T1" fmla="*/ 121 h 256"/>
                <a:gd name="T2" fmla="*/ 30 w 168"/>
                <a:gd name="T3" fmla="*/ 15 h 256"/>
                <a:gd name="T4" fmla="*/ 30 w 168"/>
                <a:gd name="T5" fmla="*/ 12 h 256"/>
                <a:gd name="T6" fmla="*/ 29 w 168"/>
                <a:gd name="T7" fmla="*/ 8 h 256"/>
                <a:gd name="T8" fmla="*/ 28 w 168"/>
                <a:gd name="T9" fmla="*/ 6 h 256"/>
                <a:gd name="T10" fmla="*/ 26 w 168"/>
                <a:gd name="T11" fmla="*/ 4 h 256"/>
                <a:gd name="T12" fmla="*/ 24 w 168"/>
                <a:gd name="T13" fmla="*/ 2 h 256"/>
                <a:gd name="T14" fmla="*/ 20 w 168"/>
                <a:gd name="T15" fmla="*/ 1 h 256"/>
                <a:gd name="T16" fmla="*/ 18 w 168"/>
                <a:gd name="T17" fmla="*/ 0 h 256"/>
                <a:gd name="T18" fmla="*/ 15 w 168"/>
                <a:gd name="T19" fmla="*/ 0 h 256"/>
                <a:gd name="T20" fmla="*/ 12 w 168"/>
                <a:gd name="T21" fmla="*/ 0 h 256"/>
                <a:gd name="T22" fmla="*/ 10 w 168"/>
                <a:gd name="T23" fmla="*/ 1 h 256"/>
                <a:gd name="T24" fmla="*/ 6 w 168"/>
                <a:gd name="T25" fmla="*/ 2 h 256"/>
                <a:gd name="T26" fmla="*/ 4 w 168"/>
                <a:gd name="T27" fmla="*/ 4 h 256"/>
                <a:gd name="T28" fmla="*/ 2 w 168"/>
                <a:gd name="T29" fmla="*/ 6 h 256"/>
                <a:gd name="T30" fmla="*/ 1 w 168"/>
                <a:gd name="T31" fmla="*/ 8 h 256"/>
                <a:gd name="T32" fmla="*/ 0 w 168"/>
                <a:gd name="T33" fmla="*/ 12 h 256"/>
                <a:gd name="T34" fmla="*/ 0 w 168"/>
                <a:gd name="T35" fmla="*/ 15 h 256"/>
                <a:gd name="T36" fmla="*/ 0 w 168"/>
                <a:gd name="T37" fmla="*/ 127 h 256"/>
                <a:gd name="T38" fmla="*/ 0 w 168"/>
                <a:gd name="T39" fmla="*/ 130 h 256"/>
                <a:gd name="T40" fmla="*/ 1 w 168"/>
                <a:gd name="T41" fmla="*/ 134 h 256"/>
                <a:gd name="T42" fmla="*/ 3 w 168"/>
                <a:gd name="T43" fmla="*/ 137 h 256"/>
                <a:gd name="T44" fmla="*/ 5 w 168"/>
                <a:gd name="T45" fmla="*/ 139 h 256"/>
                <a:gd name="T46" fmla="*/ 143 w 168"/>
                <a:gd name="T47" fmla="*/ 252 h 256"/>
                <a:gd name="T48" fmla="*/ 148 w 168"/>
                <a:gd name="T49" fmla="*/ 254 h 256"/>
                <a:gd name="T50" fmla="*/ 153 w 168"/>
                <a:gd name="T51" fmla="*/ 256 h 256"/>
                <a:gd name="T52" fmla="*/ 156 w 168"/>
                <a:gd name="T53" fmla="*/ 256 h 256"/>
                <a:gd name="T54" fmla="*/ 159 w 168"/>
                <a:gd name="T55" fmla="*/ 254 h 256"/>
                <a:gd name="T56" fmla="*/ 162 w 168"/>
                <a:gd name="T57" fmla="*/ 252 h 256"/>
                <a:gd name="T58" fmla="*/ 165 w 168"/>
                <a:gd name="T59" fmla="*/ 249 h 256"/>
                <a:gd name="T60" fmla="*/ 166 w 168"/>
                <a:gd name="T61" fmla="*/ 247 h 256"/>
                <a:gd name="T62" fmla="*/ 167 w 168"/>
                <a:gd name="T63" fmla="*/ 245 h 256"/>
                <a:gd name="T64" fmla="*/ 168 w 168"/>
                <a:gd name="T65" fmla="*/ 242 h 256"/>
                <a:gd name="T66" fmla="*/ 168 w 168"/>
                <a:gd name="T67" fmla="*/ 239 h 256"/>
                <a:gd name="T68" fmla="*/ 167 w 168"/>
                <a:gd name="T69" fmla="*/ 236 h 256"/>
                <a:gd name="T70" fmla="*/ 166 w 168"/>
                <a:gd name="T71" fmla="*/ 233 h 256"/>
                <a:gd name="T72" fmla="*/ 165 w 168"/>
                <a:gd name="T73" fmla="*/ 231 h 256"/>
                <a:gd name="T74" fmla="*/ 163 w 168"/>
                <a:gd name="T75" fmla="*/ 229 h 256"/>
                <a:gd name="T76" fmla="*/ 30 w 168"/>
                <a:gd name="T77" fmla="*/ 1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8" h="256">
                  <a:moveTo>
                    <a:pt x="30" y="121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1" y="134"/>
                  </a:lnTo>
                  <a:lnTo>
                    <a:pt x="3" y="137"/>
                  </a:lnTo>
                  <a:lnTo>
                    <a:pt x="5" y="139"/>
                  </a:lnTo>
                  <a:lnTo>
                    <a:pt x="143" y="252"/>
                  </a:lnTo>
                  <a:lnTo>
                    <a:pt x="148" y="254"/>
                  </a:lnTo>
                  <a:lnTo>
                    <a:pt x="153" y="256"/>
                  </a:lnTo>
                  <a:lnTo>
                    <a:pt x="156" y="256"/>
                  </a:lnTo>
                  <a:lnTo>
                    <a:pt x="159" y="254"/>
                  </a:lnTo>
                  <a:lnTo>
                    <a:pt x="162" y="252"/>
                  </a:lnTo>
                  <a:lnTo>
                    <a:pt x="165" y="249"/>
                  </a:lnTo>
                  <a:lnTo>
                    <a:pt x="166" y="247"/>
                  </a:lnTo>
                  <a:lnTo>
                    <a:pt x="167" y="245"/>
                  </a:lnTo>
                  <a:lnTo>
                    <a:pt x="168" y="242"/>
                  </a:lnTo>
                  <a:lnTo>
                    <a:pt x="168" y="239"/>
                  </a:lnTo>
                  <a:lnTo>
                    <a:pt x="167" y="236"/>
                  </a:lnTo>
                  <a:lnTo>
                    <a:pt x="166" y="233"/>
                  </a:lnTo>
                  <a:lnTo>
                    <a:pt x="165" y="231"/>
                  </a:lnTo>
                  <a:lnTo>
                    <a:pt x="163" y="229"/>
                  </a:lnTo>
                  <a:lnTo>
                    <a:pt x="3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DACF6-2E4B-4DF4-A678-E69EFDE98A4F}"/>
              </a:ext>
            </a:extLst>
          </p:cNvPr>
          <p:cNvGrpSpPr/>
          <p:nvPr/>
        </p:nvGrpSpPr>
        <p:grpSpPr>
          <a:xfrm>
            <a:off x="5319713" y="6753224"/>
            <a:ext cx="1552574" cy="104747"/>
            <a:chOff x="10163175" y="6705600"/>
            <a:chExt cx="1552574" cy="15237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71C247-F2B6-4B0B-8660-054DF469C832}"/>
                </a:ext>
              </a:extLst>
            </p:cNvPr>
            <p:cNvSpPr/>
            <p:nvPr/>
          </p:nvSpPr>
          <p:spPr>
            <a:xfrm>
              <a:off x="10163175" y="6705600"/>
              <a:ext cx="476250" cy="1523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6240A8-EA62-41E7-BB99-F4ADE1257C26}"/>
                </a:ext>
              </a:extLst>
            </p:cNvPr>
            <p:cNvSpPr/>
            <p:nvPr/>
          </p:nvSpPr>
          <p:spPr>
            <a:xfrm>
              <a:off x="10701337" y="6705600"/>
              <a:ext cx="476250" cy="152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180A3E-EE7F-47E5-8743-BAD6F9B308D2}"/>
                </a:ext>
              </a:extLst>
            </p:cNvPr>
            <p:cNvSpPr/>
            <p:nvPr/>
          </p:nvSpPr>
          <p:spPr>
            <a:xfrm>
              <a:off x="11239499" y="6705600"/>
              <a:ext cx="476250" cy="152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9656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2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1002</Words>
  <Application>Microsoft Office PowerPoint</Application>
  <PresentationFormat>Widescreen</PresentationFormat>
  <Paragraphs>145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Consolas</vt:lpstr>
      <vt:lpstr>Segoe UI</vt:lpstr>
      <vt:lpstr>Verdana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trisnawanugroho</cp:lastModifiedBy>
  <cp:revision>49</cp:revision>
  <dcterms:created xsi:type="dcterms:W3CDTF">2018-12-05T06:43:26Z</dcterms:created>
  <dcterms:modified xsi:type="dcterms:W3CDTF">2018-12-10T07:15:14Z</dcterms:modified>
</cp:coreProperties>
</file>